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87" r:id="rId3"/>
    <p:sldId id="288" r:id="rId4"/>
    <p:sldId id="289" r:id="rId5"/>
    <p:sldId id="256" r:id="rId6"/>
    <p:sldId id="257" r:id="rId7"/>
    <p:sldId id="262" r:id="rId8"/>
    <p:sldId id="258" r:id="rId9"/>
    <p:sldId id="259" r:id="rId10"/>
    <p:sldId id="265" r:id="rId11"/>
    <p:sldId id="285" r:id="rId12"/>
    <p:sldId id="286" r:id="rId13"/>
    <p:sldId id="284" r:id="rId14"/>
    <p:sldId id="263" r:id="rId15"/>
    <p:sldId id="260" r:id="rId16"/>
    <p:sldId id="261" r:id="rId17"/>
    <p:sldId id="266" r:id="rId18"/>
    <p:sldId id="268" r:id="rId19"/>
    <p:sldId id="269" r:id="rId20"/>
    <p:sldId id="267" r:id="rId21"/>
    <p:sldId id="270" r:id="rId22"/>
    <p:sldId id="276" r:id="rId23"/>
    <p:sldId id="277" r:id="rId24"/>
    <p:sldId id="279" r:id="rId25"/>
    <p:sldId id="278" r:id="rId26"/>
    <p:sldId id="273" r:id="rId27"/>
    <p:sldId id="275" r:id="rId28"/>
    <p:sldId id="281" r:id="rId29"/>
    <p:sldId id="272" r:id="rId30"/>
    <p:sldId id="283" r:id="rId31"/>
    <p:sldId id="280" r:id="rId32"/>
    <p:sldId id="28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3E45"/>
    <a:srgbClr val="B04F59"/>
    <a:srgbClr val="843C0C"/>
    <a:srgbClr val="246D84"/>
    <a:srgbClr val="ED7D31"/>
    <a:srgbClr val="B14751"/>
    <a:srgbClr val="913945"/>
    <a:srgbClr val="882F3C"/>
    <a:srgbClr val="554147"/>
    <a:srgbClr val="E9F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19E18-8D53-4236-9C6B-F5A765E0BEC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3816F-575F-4C24-8BA3-8806F7212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3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A3E30-46AA-48C0-9C6A-A052FDA244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50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98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03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66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559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586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060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83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813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869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44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A3E30-46AA-48C0-9C6A-A052FDA244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559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956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419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864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488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498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318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97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0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65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04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02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371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42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3816F-575F-4C24-8BA3-8806F7212D0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5E0D1-3EF0-EFF6-C82D-E6E8F4BB4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439538-FDC2-22BD-0599-D35A84324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91024-EEE5-DA6C-11C7-D5F98F3B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0A1091-36A9-6843-A818-59111EB1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7707F2-FB2D-BCD4-683A-376E9CB9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48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7E182-532F-02EF-6A5B-57C2DE76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FB1163-698D-3518-20A8-D90E8A6FE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9D83ED-F584-F86E-BD12-DF82B762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A1BAB1-1CE6-1E2C-5B42-793F8498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A5F3D-FA46-8B1B-AA45-6825F604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84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D30348-9A22-7522-CBAE-A5DA4AFF1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0CA775-C451-9151-D082-354FA976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2818C-13DD-6454-AE0C-E9942D81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F9B1D0-6465-DE2B-4BD1-C00A139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10C951-31AD-C077-9F65-217C4F22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227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79C95-B8C3-45A1-85F4-36BD50A1C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878486-12BE-492E-9239-0EA7FE32B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151C6-DC70-4587-B371-85014ADEF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CFC738-DD2C-42B4-A0A1-47BDDD98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92CA5-64B5-48CA-B1F5-DDC281C0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4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5D650-3E48-46E7-87D6-F78706AD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0ECDC-B30F-4DC7-BFE8-4F5472993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81B74-7802-4BC6-9E7F-00D842E1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E447F-139C-42D2-A64D-B200AB10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60ED1B-BA75-4072-A61E-874AD52E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66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7961F-5524-42C0-9BB8-120D4710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C939-F605-4AB6-9000-47B9C6B5B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5FD98B-949A-4DAE-AB83-7A4E4D86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E90997-FC61-42E2-A3CB-6FDC2366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F31B2-1FC3-4574-A92B-F01BD74C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362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96D56-B54C-4EBD-A1FA-9D4F5E48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B0492-BD68-42D4-BFA1-788BF32F5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1870F4-BA59-413F-B24D-52600CC5D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84CBF9-EB90-4227-BB9B-09207E63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822C8C-8067-4797-81DA-CD990773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4B2CFA-7F27-465D-9B38-95AA9A29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623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1B260-55D5-47C5-8B68-F83F2252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DC5E76-84AF-4BFC-AE06-DDC698419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A122E4-8272-4B52-A81A-56D2A0635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8A1FAE-F57C-49A5-B203-6DD471239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069FFA-00EB-42E1-AC57-E9619E6E3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B14966-BD9F-476F-8935-F03B4D71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46FC1B-06F2-42A5-AA82-6E9F7A4D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799A00-E898-4450-B819-FFD19F5B5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571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88F16-F347-4818-8AD4-8373D1E4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48C56F-4990-4A3F-8B0B-A23022758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F2831E-15C5-4B91-9F87-A2E4BB699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428943-AA14-4B3B-B473-744DEA7B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585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278C61-9DED-48AE-8E9E-E5A4A9AF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3ABFC8-9B23-49E8-A5C5-A1110BB5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FF374-09A2-463A-97CA-F343BB85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885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D28B49-3418-4265-942C-E7DD86D5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03A368-41E4-4BD4-8970-56C4C052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046B22-1E96-4EB4-9D44-124C5069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9547F9-8655-43A3-9DBE-DB08513A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FDF2E2-D5F9-4CE5-B6DE-624E94E7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535619-5CEB-498B-9215-C3CD4E4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18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D7987-3DAC-47C8-F497-973596D4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7FFDC-C90F-199B-1C2F-F09935F88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AA625A-6DCA-1B93-1C10-286F6FE3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D55CF0-DD68-50D1-C11A-EEAB308A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53D26-212C-7ACC-5E74-C56E2E87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916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997B1-FA83-43B1-AE81-03469326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52E63E-C3DD-48A0-9D77-A444A4442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8BD272-36B7-42FF-AC64-57EA2308E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C7F65F-BCDE-461E-B685-B6A16ED9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97D36-4449-41BD-AC39-2CDC656B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8F538-3608-48CB-91C7-B5F01433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192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EE4C5-04A3-416E-B775-EA5E4C7B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2F3FD3-9FF0-4808-9CFD-F86E555DC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152ED-0C99-4E9D-B16C-DA5C81EA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553584-0402-4E17-A4F9-B6D3C12B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BC70AB-56B8-4FB6-B50F-77A12DDA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8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46B174-CA96-4E35-9A7B-F00AC08B9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C378BC-73DE-4B4D-BD36-0AAB53533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B5717C-C4AF-4166-9849-8AF44015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FE452-B779-4C77-BBDA-B9C1F1C3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E26674-3005-42B2-B4D1-127A6AD3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06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189BF-9121-3405-E976-F90B77A9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1C4110-19CE-1EDA-2E91-4272A95A4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2E23FF-C88B-1363-755E-1EF41BFD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D97CAE-F567-3E31-0100-D89C218D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6085B2-7A88-DD53-F6C6-104A741F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1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03B17-B91E-6085-2F55-E1CACD0C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FBAF22-ED65-3577-83EC-7205FD9DA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4EA5BF-5216-AE28-49C5-B1334F735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9BCC1F-29C2-6E2B-E271-1A951664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A9EE4-1C94-DE16-6140-DD0D906D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7D940-5466-95EB-402F-E95F3A4D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97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19CA4-C982-CCB0-5E11-4FEDC67C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41F7E5-C449-363B-2467-746DDFD92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CC4A3B-2D57-AC8D-1DE5-F35C7F50D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DBAF14-AA6D-24FB-B424-4ABEDF1B9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66CFBA-6CFD-AC8A-7012-95685C002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18171D-0A0D-DE24-9E48-E644F449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31D6C1-97B6-B329-913C-C3D8329B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869680-F3BB-43E0-0C28-BBDE9340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77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AEE06-FFDB-9820-A6BB-A6D169DA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B679C0-FF96-AEA7-D15D-D729197C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493992-B397-85A6-01E2-689DD625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F5FF60-DF68-C68E-65C3-FEC1B525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64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22C75B-64E6-2BFD-1B1A-AE890C2A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0F2FC-E2B6-5823-8290-3C8D2EE3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B51E7-F9A4-8123-E3AF-BC22F0DA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66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5F5F6-FEC6-C1AE-DB71-64F5ABB98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64C64-29C6-977A-4155-227F160EC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4AEE1B-0BAA-1ABB-3395-82A1284A9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8ADB6A-B80F-E24C-8190-3BA73D66E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A0DCC8-6E7E-0D07-A442-D011FC99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20DD28-08B7-CE68-7C77-EB9F4B1E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BC86E-38F3-D4C8-11A8-C24C4854B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AE77C1-6246-0E2F-0E7A-CAE534B36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825FC1-8193-337D-FC4C-9C4215A5C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194DE1-B392-D859-52A4-9241A478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D98DE5-5691-8CAB-1560-1A9C5223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0093BE-1F0A-6027-7A95-6263149A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377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A4A3AD-377C-5A98-E481-F0FC2F55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DE4BD7-4B7F-764F-BE32-61CB1EDDB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A4E48-5402-03AE-8F76-2A2887BE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E8A0B-11B9-44AF-B512-8BC388AB12F7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E587DD-6DD3-F19C-1822-B24BAA73E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CF534A-11F3-F37D-F2A7-89C07C9C4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5BEC9-20BC-49A7-95C9-D7DB7A8A5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62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1A33EE-D2D6-403C-B493-D7E1572E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6DBFE7-DD66-4039-9505-85A74613A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F4D83-29AB-40C0-8DCF-654C025DC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65E69-E55E-4B70-99DA-4D62461C8334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923419-361A-482F-9231-4CA483E2E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A64E7F-63DF-497D-B763-563C2D6FD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A514B-23DB-4E05-96AE-21ADF5221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99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.163.com/song?id=588088&amp;userid=7732744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hyperlink" Target="https://music.163.com/song?id=1413419363&amp;userid=77327445" TargetMode="External"/><Relationship Id="rId4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6.jp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0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0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Fm4y1T7Vp/?spm_id_from=333.999.0.0&amp;vd_source=626b586760b20ecb8bfc68d6187eb22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Fm4y1T7Vp/?spm_id_from=333.999.0.0&amp;vd_source=626b586760b20ecb8bfc68d6187eb22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eX4y1W7m5/?spm_id_from=333.999.0.0&amp;vd_source=626b586760b20ecb8bfc68d6187eb22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eX4y1W7m5/?spm_id_from=333.999.0.0&amp;vd_source=626b586760b20ecb8bfc68d6187eb22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ichaelberryphysics.wordpress.com/j-f-nyes-book-on-singular-optics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hydemo.app/ray-optics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phydemo.app/ray-optics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7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gif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video" Target="../media/media1.mp4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hyperlink" Target="https://github.com/rafael-fuente/diffractsim" TargetMode="External"/><Relationship Id="rId15" Type="http://schemas.openxmlformats.org/officeDocument/2006/relationships/image" Target="../media/image29.png"/><Relationship Id="rId23" Type="http://schemas.openxmlformats.org/officeDocument/2006/relationships/hyperlink" Target="https://opticspy.github.io/lightpipes/" TargetMode="External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gif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hyperlink" Target="https://diffractio.readthedocs.io/en/latest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7.png"/><Relationship Id="rId7" Type="http://schemas.openxmlformats.org/officeDocument/2006/relationships/hyperlink" Target="https://diffractio.readthedocs.io/en/latest/" TargetMode="External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41.png"/><Relationship Id="rId2" Type="http://schemas.openxmlformats.org/officeDocument/2006/relationships/video" Target="../media/media1.mp4"/><Relationship Id="rId16" Type="http://schemas.openxmlformats.org/officeDocument/2006/relationships/image" Target="../media/image28.png"/><Relationship Id="rId20" Type="http://schemas.openxmlformats.org/officeDocument/2006/relationships/image" Target="../media/image36.png"/><Relationship Id="rId1" Type="http://schemas.microsoft.com/office/2007/relationships/media" Target="../media/media1.mp4"/><Relationship Id="rId6" Type="http://schemas.openxmlformats.org/officeDocument/2006/relationships/hyperlink" Target="https://github.com/rafael-fuente/diffractsim" TargetMode="External"/><Relationship Id="rId11" Type="http://schemas.openxmlformats.org/officeDocument/2006/relationships/image" Target="../media/image23.png"/><Relationship Id="rId24" Type="http://schemas.openxmlformats.org/officeDocument/2006/relationships/image" Target="../media/image40.png"/><Relationship Id="rId5" Type="http://schemas.openxmlformats.org/officeDocument/2006/relationships/image" Target="../media/image19.gif"/><Relationship Id="rId15" Type="http://schemas.openxmlformats.org/officeDocument/2006/relationships/image" Target="../media/image27.gif"/><Relationship Id="rId23" Type="http://schemas.openxmlformats.org/officeDocument/2006/relationships/image" Target="../media/image39.png"/><Relationship Id="rId10" Type="http://schemas.openxmlformats.org/officeDocument/2006/relationships/image" Target="../media/image22.png"/><Relationship Id="rId19" Type="http://schemas.openxmlformats.org/officeDocument/2006/relationships/hyperlink" Target="https://opticspy.github.io/lightpipes/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.163.com/song?id=2046091038&amp;userid=7732744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hyperlink" Target="http://163cn.tv/CbU5m2" TargetMode="External"/><Relationship Id="rId4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AA20C7-9838-495B-B4B0-BB370DAD5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80CB6C-A14E-43CB-ACCD-184CC4684DA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835B86-84F1-4A6C-975B-C4119108951B}"/>
              </a:ext>
            </a:extLst>
          </p:cNvPr>
          <p:cNvSpPr/>
          <p:nvPr/>
        </p:nvSpPr>
        <p:spPr>
          <a:xfrm>
            <a:off x="0" y="2463801"/>
            <a:ext cx="12192000" cy="14816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2023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年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CSOE-NJU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见面会暨读书会分享活动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F159D15-C066-4E08-8E89-A1E1CA44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11" y="175040"/>
            <a:ext cx="656483" cy="82298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87190F5-62B8-48F0-B43B-9EAF4BDF1D2C}"/>
              </a:ext>
            </a:extLst>
          </p:cNvPr>
          <p:cNvSpPr txBox="1"/>
          <p:nvPr/>
        </p:nvSpPr>
        <p:spPr>
          <a:xfrm>
            <a:off x="5807242" y="4604804"/>
            <a:ext cx="5630923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中国光学工程学会南京大学学生分会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2023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日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A9ADD5E-2B75-4DD9-BE3C-C54BE0AFA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93" y="175040"/>
            <a:ext cx="1042147" cy="4460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BEC4BD-CDBE-46CA-AF89-7E782AE59A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5" y="131464"/>
            <a:ext cx="804163" cy="8022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FC5FC0-D984-450F-9223-4BED73F7A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88" y="78396"/>
            <a:ext cx="2137446" cy="60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0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3" descr="卡通人物&#10;&#10;描述已自动生成">
            <a:hlinkClick r:id="rId3"/>
            <a:extLst>
              <a:ext uri="{FF2B5EF4-FFF2-40B4-BE49-F238E27FC236}">
                <a16:creationId xmlns:a16="http://schemas.microsoft.com/office/drawing/2014/main" id="{33F26F71-F001-8782-396E-39F2CA6EA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05" y="0"/>
            <a:ext cx="6820495" cy="6858000"/>
          </a:xfrm>
          <a:prstGeom prst="rect">
            <a:avLst/>
          </a:prstGeom>
        </p:spPr>
      </p:pic>
      <p:pic>
        <p:nvPicPr>
          <p:cNvPr id="4" name="!!7" descr="男子的脸部特写与配字黑白照&#10;&#10;低可信度描述已自动生成">
            <a:hlinkClick r:id="rId5"/>
            <a:extLst>
              <a:ext uri="{FF2B5EF4-FFF2-40B4-BE49-F238E27FC236}">
                <a16:creationId xmlns:a16="http://schemas.microsoft.com/office/drawing/2014/main" id="{4F4E3132-67C5-2736-D655-F136C566F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86495" y="0"/>
            <a:ext cx="6858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0C8AA8D-2D45-C75C-5633-995580319CF7}"/>
              </a:ext>
            </a:extLst>
          </p:cNvPr>
          <p:cNvSpPr/>
          <p:nvPr/>
        </p:nvSpPr>
        <p:spPr>
          <a:xfrm>
            <a:off x="3748223" y="865293"/>
            <a:ext cx="32107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我们获取的信息中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E1C13E-25FA-BA62-B4B4-F1C2DF3EFF62}"/>
              </a:ext>
            </a:extLst>
          </p:cNvPr>
          <p:cNvSpPr/>
          <p:nvPr/>
        </p:nvSpPr>
        <p:spPr>
          <a:xfrm>
            <a:off x="4415252" y="4939353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什么？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D918BE-A6D6-0152-8EE7-FE149C1BC1A2}"/>
              </a:ext>
            </a:extLst>
          </p:cNvPr>
          <p:cNvSpPr/>
          <p:nvPr/>
        </p:nvSpPr>
        <p:spPr>
          <a:xfrm>
            <a:off x="3332721" y="2748068"/>
            <a:ext cx="40309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83 </a:t>
            </a:r>
            <a:r>
              <a:rPr lang="en-US" altLang="zh-C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</a:p>
          <a:p>
            <a:pPr algn="ctr"/>
            <a:r>
              <a:rPr lang="zh-CN" alt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来自于</a:t>
            </a:r>
          </a:p>
        </p:txBody>
      </p:sp>
    </p:spTree>
    <p:extLst>
      <p:ext uri="{BB962C8B-B14F-4D97-AF65-F5344CB8AC3E}">
        <p14:creationId xmlns:p14="http://schemas.microsoft.com/office/powerpoint/2010/main" val="56188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!!3" descr="桌子上的电脑和键盘&#10;&#10;描述已自动生成">
            <a:extLst>
              <a:ext uri="{FF2B5EF4-FFF2-40B4-BE49-F238E27FC236}">
                <a16:creationId xmlns:a16="http://schemas.microsoft.com/office/drawing/2014/main" id="{94CA8D5C-B17A-EE90-3F4E-5640D1F6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A5B75FDF-AE42-2497-9B11-4CBEDDA8DEA0}"/>
              </a:ext>
            </a:extLst>
          </p:cNvPr>
          <p:cNvSpPr/>
          <p:nvPr/>
        </p:nvSpPr>
        <p:spPr>
          <a:xfrm>
            <a:off x="3837729" y="343198"/>
            <a:ext cx="32107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我们获取的信息中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FAF384F-CB32-8A22-5568-BC639FA1C5EE}"/>
              </a:ext>
            </a:extLst>
          </p:cNvPr>
          <p:cNvSpPr/>
          <p:nvPr/>
        </p:nvSpPr>
        <p:spPr>
          <a:xfrm>
            <a:off x="4496291" y="442995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什么？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09A631E-D02B-0C42-1CE4-E6F4D6374823}"/>
              </a:ext>
            </a:extLst>
          </p:cNvPr>
          <p:cNvSpPr/>
          <p:nvPr/>
        </p:nvSpPr>
        <p:spPr>
          <a:xfrm>
            <a:off x="4216656" y="5658921"/>
            <a:ext cx="2452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159B38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—— </a:t>
            </a:r>
            <a:r>
              <a:rPr lang="zh-CN" altLang="en-US" sz="5400" b="1" dirty="0">
                <a:solidFill>
                  <a:srgbClr val="159B38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D3CD1D-2AAD-ED9E-AD4F-D1B17966DB71}"/>
              </a:ext>
            </a:extLst>
          </p:cNvPr>
          <p:cNvSpPr/>
          <p:nvPr/>
        </p:nvSpPr>
        <p:spPr>
          <a:xfrm>
            <a:off x="3413760" y="2238673"/>
            <a:ext cx="40309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83 </a:t>
            </a:r>
            <a:r>
              <a:rPr lang="en-US" altLang="zh-C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</a:p>
          <a:p>
            <a:pPr algn="ctr"/>
            <a:r>
              <a:rPr lang="zh-CN" alt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来自于</a:t>
            </a:r>
          </a:p>
        </p:txBody>
      </p:sp>
      <p:pic>
        <p:nvPicPr>
          <p:cNvPr id="5" name="!!7">
            <a:extLst>
              <a:ext uri="{FF2B5EF4-FFF2-40B4-BE49-F238E27FC236}">
                <a16:creationId xmlns:a16="http://schemas.microsoft.com/office/drawing/2014/main" id="{AA8A9208-BD46-91D7-177E-C2D3F853B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693" y="787"/>
            <a:ext cx="386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7">
            <a:hlinkClick r:id="" action="ppaction://media"/>
            <a:extLst>
              <a:ext uri="{FF2B5EF4-FFF2-40B4-BE49-F238E27FC236}">
                <a16:creationId xmlns:a16="http://schemas.microsoft.com/office/drawing/2014/main" id="{08E379FF-7B93-C041-F7B4-28A78E5D4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041" y="0"/>
            <a:ext cx="3863662" cy="6858000"/>
          </a:xfrm>
          <a:prstGeom prst="rect">
            <a:avLst/>
          </a:prstGeom>
        </p:spPr>
      </p:pic>
      <p:pic>
        <p:nvPicPr>
          <p:cNvPr id="71" name="!!3" descr="桌子上的电脑和键盘&#10;&#10;描述已自动生成">
            <a:extLst>
              <a:ext uri="{FF2B5EF4-FFF2-40B4-BE49-F238E27FC236}">
                <a16:creationId xmlns:a16="http://schemas.microsoft.com/office/drawing/2014/main" id="{94CA8D5C-B17A-EE90-3F4E-5640D1F69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A5B75FDF-AE42-2497-9B11-4CBEDDA8DEA0}"/>
              </a:ext>
            </a:extLst>
          </p:cNvPr>
          <p:cNvSpPr/>
          <p:nvPr/>
        </p:nvSpPr>
        <p:spPr>
          <a:xfrm>
            <a:off x="3837729" y="343198"/>
            <a:ext cx="32107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我们获取的信息中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FAF384F-CB32-8A22-5568-BC639FA1C5EE}"/>
              </a:ext>
            </a:extLst>
          </p:cNvPr>
          <p:cNvSpPr/>
          <p:nvPr/>
        </p:nvSpPr>
        <p:spPr>
          <a:xfrm>
            <a:off x="4496291" y="442995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什么？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09A631E-D02B-0C42-1CE4-E6F4D6374823}"/>
              </a:ext>
            </a:extLst>
          </p:cNvPr>
          <p:cNvSpPr/>
          <p:nvPr/>
        </p:nvSpPr>
        <p:spPr>
          <a:xfrm>
            <a:off x="4216656" y="5658921"/>
            <a:ext cx="2452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159B38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—— </a:t>
            </a:r>
            <a:r>
              <a:rPr lang="zh-CN" altLang="en-US" sz="5400" b="1" dirty="0">
                <a:solidFill>
                  <a:srgbClr val="159B38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D3CD1D-2AAD-ED9E-AD4F-D1B17966DB71}"/>
              </a:ext>
            </a:extLst>
          </p:cNvPr>
          <p:cNvSpPr/>
          <p:nvPr/>
        </p:nvSpPr>
        <p:spPr>
          <a:xfrm>
            <a:off x="3413760" y="2238673"/>
            <a:ext cx="40309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83 </a:t>
            </a:r>
            <a:r>
              <a:rPr lang="en-US" altLang="zh-C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</a:p>
          <a:p>
            <a:pPr algn="ctr"/>
            <a:r>
              <a:rPr lang="zh-CN" alt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来自于</a:t>
            </a:r>
          </a:p>
        </p:txBody>
      </p:sp>
    </p:spTree>
    <p:extLst>
      <p:ext uri="{BB962C8B-B14F-4D97-AF65-F5344CB8AC3E}">
        <p14:creationId xmlns:p14="http://schemas.microsoft.com/office/powerpoint/2010/main" val="277164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模糊的灯光&#10;&#10;低可信度描述已自动生成">
            <a:extLst>
              <a:ext uri="{FF2B5EF4-FFF2-40B4-BE49-F238E27FC236}">
                <a16:creationId xmlns:a16="http://schemas.microsoft.com/office/drawing/2014/main" id="{E4271072-5904-81E8-0C19-36F3BB6C9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97" y="0"/>
            <a:ext cx="3857625" cy="6858000"/>
          </a:xfrm>
          <a:prstGeom prst="rect">
            <a:avLst/>
          </a:prstGeom>
        </p:spPr>
      </p:pic>
      <p:pic>
        <p:nvPicPr>
          <p:cNvPr id="71" name="图片 70" descr="桌子上的电脑和键盘&#10;&#10;描述已自动生成">
            <a:extLst>
              <a:ext uri="{FF2B5EF4-FFF2-40B4-BE49-F238E27FC236}">
                <a16:creationId xmlns:a16="http://schemas.microsoft.com/office/drawing/2014/main" id="{94CA8D5C-B17A-EE90-3F4E-5640D1F6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A5B75FDF-AE42-2497-9B11-4CBEDDA8DEA0}"/>
              </a:ext>
            </a:extLst>
          </p:cNvPr>
          <p:cNvSpPr/>
          <p:nvPr/>
        </p:nvSpPr>
        <p:spPr>
          <a:xfrm>
            <a:off x="3837729" y="343198"/>
            <a:ext cx="32107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再给上天 </a:t>
            </a:r>
            <a:endParaRPr lang="en-US" altLang="zh-CN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5,0000 </a:t>
            </a:r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年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5101D99-263A-D53C-A348-084B1F89C80C}"/>
              </a:ext>
            </a:extLst>
          </p:cNvPr>
          <p:cNvSpPr/>
          <p:nvPr/>
        </p:nvSpPr>
        <p:spPr>
          <a:xfrm>
            <a:off x="3413760" y="2478911"/>
            <a:ext cx="403098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上帝也造不</a:t>
            </a:r>
            <a:endParaRPr lang="en-US" altLang="zh-CN" sz="4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出来的东西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FAF384F-CB32-8A22-5568-BC639FA1C5EE}"/>
              </a:ext>
            </a:extLst>
          </p:cNvPr>
          <p:cNvSpPr/>
          <p:nvPr/>
        </p:nvSpPr>
        <p:spPr>
          <a:xfrm>
            <a:off x="4150042" y="442995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是什么？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09A631E-D02B-0C42-1CE4-E6F4D6374823}"/>
              </a:ext>
            </a:extLst>
          </p:cNvPr>
          <p:cNvSpPr/>
          <p:nvPr/>
        </p:nvSpPr>
        <p:spPr>
          <a:xfrm>
            <a:off x="3870408" y="5658921"/>
            <a:ext cx="3145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159B38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—— </a:t>
            </a:r>
            <a:r>
              <a:rPr lang="zh-CN" altLang="en-US" sz="5400" b="1" dirty="0">
                <a:solidFill>
                  <a:srgbClr val="159B38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激光</a:t>
            </a:r>
          </a:p>
        </p:txBody>
      </p:sp>
    </p:spTree>
    <p:extLst>
      <p:ext uri="{BB962C8B-B14F-4D97-AF65-F5344CB8AC3E}">
        <p14:creationId xmlns:p14="http://schemas.microsoft.com/office/powerpoint/2010/main" val="183531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32302C-F686-F5B4-B54C-F85A0CA9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3" y="208162"/>
            <a:ext cx="5224327" cy="464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BCDD47-E818-A214-A417-23201DC6B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778" y="208162"/>
            <a:ext cx="6456590" cy="4661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8B13EB-948D-9017-6D57-2E2D49C7B24D}"/>
              </a:ext>
            </a:extLst>
          </p:cNvPr>
          <p:cNvSpPr txBox="1"/>
          <p:nvPr/>
        </p:nvSpPr>
        <p:spPr>
          <a:xfrm>
            <a:off x="-97971" y="5169143"/>
            <a:ext cx="12387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听说你不知道什么是真实的，那这够不够真实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!!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3B1017-B5E5-C82A-236E-33AB9ECB9F19}"/>
              </a:ext>
            </a:extLst>
          </p:cNvPr>
          <p:cNvSpPr txBox="1"/>
          <p:nvPr/>
        </p:nvSpPr>
        <p:spPr>
          <a:xfrm>
            <a:off x="-328476" y="5956001"/>
            <a:ext cx="128489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如果你喜欢魔幻</a:t>
            </a:r>
            <a:r>
              <a:rPr lang="en-US" altLang="zh-CN" sz="4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/</a:t>
            </a:r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虚无，这能助你看到 </a:t>
            </a:r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2</a:t>
            </a:r>
            <a:r>
              <a:rPr lang="en-US" altLang="zh-CN" sz="4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个月亮 </a:t>
            </a:r>
            <a:r>
              <a:rPr lang="en-US" altLang="zh-CN" sz="4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!!</a:t>
            </a:r>
            <a:endParaRPr lang="zh-CN" altLang="en-US" sz="40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99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32302C-F686-F5B4-B54C-F85A0CA9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3" y="208162"/>
            <a:ext cx="5224327" cy="464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BCDD47-E818-A214-A417-23201DC6B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778" y="208162"/>
            <a:ext cx="6456590" cy="46612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7056A3-8A08-5B0D-0CF1-AEB38057F8B5}"/>
              </a:ext>
            </a:extLst>
          </p:cNvPr>
          <p:cNvSpPr txBox="1"/>
          <p:nvPr/>
        </p:nvSpPr>
        <p:spPr>
          <a:xfrm>
            <a:off x="325210" y="5646700"/>
            <a:ext cx="11499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3 </a:t>
            </a:r>
            <a:r>
              <a:rPr lang="zh-CN" altLang="en-US" dirty="0">
                <a:solidFill>
                  <a:srgbClr val="002060"/>
                </a:solidFill>
              </a:rPr>
              <a:t>大晶族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crystal families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中，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3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个双轴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+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3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个单轴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= </a:t>
            </a:r>
            <a:r>
              <a:rPr lang="en-US" altLang="zh-CN" b="1" dirty="0">
                <a:solidFill>
                  <a:srgbClr val="002060"/>
                </a:solidFill>
                <a:effectLst/>
              </a:rPr>
              <a:t>6 /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7</a:t>
            </a:r>
            <a:r>
              <a:rPr lang="zh-CN" altLang="en-US" b="1" dirty="0">
                <a:solidFill>
                  <a:srgbClr val="002060"/>
                </a:solidFill>
                <a:effectLst/>
              </a:rPr>
              <a:t> 的 晶系 </a:t>
            </a:r>
            <a:r>
              <a:rPr lang="en-US" altLang="zh-CN" b="1" dirty="0">
                <a:solidFill>
                  <a:srgbClr val="002060"/>
                </a:solidFill>
                <a:effectLst/>
              </a:rPr>
              <a:t>crystal systems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，是 光学各向异性 和 </a:t>
            </a:r>
            <a:r>
              <a:rPr lang="zh-CN" altLang="en-US" b="1" dirty="0">
                <a:solidFill>
                  <a:srgbClr val="002060"/>
                </a:solidFill>
                <a:effectLst/>
              </a:rPr>
              <a:t>双折射的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457740-5089-E906-24D6-BC52F8400812}"/>
              </a:ext>
            </a:extLst>
          </p:cNvPr>
          <p:cNvSpPr txBox="1"/>
          <p:nvPr/>
        </p:nvSpPr>
        <p:spPr>
          <a:xfrm>
            <a:off x="261258" y="6112258"/>
            <a:ext cx="10892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3 </a:t>
            </a:r>
            <a:r>
              <a:rPr lang="zh-CN" altLang="en-US" dirty="0">
                <a:solidFill>
                  <a:srgbClr val="002060"/>
                </a:solidFill>
              </a:rPr>
              <a:t>大晶族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crystal families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中</a:t>
            </a:r>
            <a:r>
              <a:rPr lang="zh-CN" altLang="en-US" dirty="0">
                <a:solidFill>
                  <a:srgbClr val="002060"/>
                </a:solidFill>
              </a:rPr>
              <a:t>，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5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个双轴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+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8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个单轴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+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2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个立方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= </a:t>
            </a:r>
            <a:r>
              <a:rPr lang="en-US" altLang="zh-CN" b="1" dirty="0">
                <a:solidFill>
                  <a:srgbClr val="002060"/>
                </a:solidFill>
                <a:effectLst/>
              </a:rPr>
              <a:t>15 </a:t>
            </a:r>
            <a:r>
              <a:rPr lang="en-US" altLang="zh-CN" b="1" dirty="0">
                <a:solidFill>
                  <a:srgbClr val="002060"/>
                </a:solidFill>
              </a:rPr>
              <a:t>/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effectLst/>
              </a:rPr>
              <a:t>21 </a:t>
            </a:r>
            <a:r>
              <a:rPr lang="zh-CN" altLang="en-US" b="1" dirty="0">
                <a:solidFill>
                  <a:srgbClr val="002060"/>
                </a:solidFill>
                <a:effectLst/>
              </a:rPr>
              <a:t>个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effectLst/>
              </a:rPr>
              <a:t>非中心对称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effectLst/>
              </a:rPr>
              <a:t>晶体点群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 是 </a:t>
            </a:r>
            <a:r>
              <a:rPr lang="zh-CN" altLang="en-US" b="1" dirty="0">
                <a:solidFill>
                  <a:srgbClr val="002060"/>
                </a:solidFill>
                <a:effectLst/>
              </a:rPr>
              <a:t>旋光的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53340B-2A63-82CE-80B1-F4FC179C5B60}"/>
              </a:ext>
            </a:extLst>
          </p:cNvPr>
          <p:cNvSpPr txBox="1"/>
          <p:nvPr/>
        </p:nvSpPr>
        <p:spPr>
          <a:xfrm>
            <a:off x="318679" y="5181142"/>
            <a:ext cx="11544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3 </a:t>
            </a:r>
            <a:r>
              <a:rPr lang="zh-CN" altLang="en-US" b="1" dirty="0">
                <a:solidFill>
                  <a:srgbClr val="002060"/>
                </a:solidFill>
              </a:rPr>
              <a:t>大晶族 </a:t>
            </a:r>
            <a:r>
              <a:rPr lang="en-US" altLang="zh-CN" b="1" dirty="0">
                <a:solidFill>
                  <a:srgbClr val="002060"/>
                </a:solidFill>
                <a:effectLst/>
              </a:rPr>
              <a:t>crystal families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= 8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个双轴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+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19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个单轴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+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5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个立方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= </a:t>
            </a:r>
            <a:r>
              <a:rPr lang="en-US" altLang="zh-CN" b="1" dirty="0">
                <a:solidFill>
                  <a:srgbClr val="002060"/>
                </a:solidFill>
                <a:effectLst/>
              </a:rPr>
              <a:t>32 </a:t>
            </a:r>
            <a:r>
              <a:rPr lang="zh-CN" altLang="en-US" b="1" dirty="0">
                <a:solidFill>
                  <a:srgbClr val="002060"/>
                </a:solidFill>
                <a:effectLst/>
              </a:rPr>
              <a:t>个 晶类 </a:t>
            </a:r>
            <a:r>
              <a:rPr lang="en-US" altLang="zh-CN" b="1" dirty="0">
                <a:solidFill>
                  <a:srgbClr val="002060"/>
                </a:solidFill>
                <a:effectLst/>
              </a:rPr>
              <a:t>crystal classes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 / </a:t>
            </a:r>
            <a:r>
              <a:rPr lang="zh-CN" altLang="en-US" dirty="0">
                <a:solidFill>
                  <a:srgbClr val="002060"/>
                </a:solidFill>
                <a:effectLst/>
              </a:rPr>
              <a:t>晶体点群 </a:t>
            </a:r>
            <a:r>
              <a:rPr lang="en-US" altLang="zh-CN" dirty="0">
                <a:solidFill>
                  <a:srgbClr val="002060"/>
                </a:solidFill>
                <a:effectLst/>
              </a:rPr>
              <a:t>point groups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7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7FA5F8-D4E2-2D90-D003-33093CB1FD79}"/>
              </a:ext>
            </a:extLst>
          </p:cNvPr>
          <p:cNvSpPr txBox="1"/>
          <p:nvPr/>
        </p:nvSpPr>
        <p:spPr>
          <a:xfrm>
            <a:off x="0" y="6030944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激光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+ 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晶体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告 诉 你答案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.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D64B7A-5EFA-1FA3-874B-259B77D4CA9A}"/>
              </a:ext>
            </a:extLst>
          </p:cNvPr>
          <p:cNvSpPr txBox="1"/>
          <p:nvPr/>
        </p:nvSpPr>
        <p:spPr>
          <a:xfrm>
            <a:off x="0" y="179920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麦克斯 韦 方程 组 有多准确？</a:t>
            </a:r>
          </a:p>
        </p:txBody>
      </p:sp>
      <p:pic>
        <p:nvPicPr>
          <p:cNvPr id="58" name="!!88">
            <a:extLst>
              <a:ext uri="{FF2B5EF4-FFF2-40B4-BE49-F238E27FC236}">
                <a16:creationId xmlns:a16="http://schemas.microsoft.com/office/drawing/2014/main" id="{F56EB785-20EC-0E91-E754-B53144F59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6" y="989041"/>
            <a:ext cx="4966722" cy="5106959"/>
          </a:xfrm>
          <a:prstGeom prst="rect">
            <a:avLst/>
          </a:prstGeom>
        </p:spPr>
      </p:pic>
      <p:pic>
        <p:nvPicPr>
          <p:cNvPr id="59" name="!!27" descr="图片包含 图形用户界面&#10;&#10;描述已自动生成">
            <a:extLst>
              <a:ext uri="{FF2B5EF4-FFF2-40B4-BE49-F238E27FC236}">
                <a16:creationId xmlns:a16="http://schemas.microsoft.com/office/drawing/2014/main" id="{C623AFBF-C0BF-6899-129F-9FEACDFD5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08" t="31046" r="55941" b="29353"/>
          <a:stretch/>
        </p:blipFill>
        <p:spPr>
          <a:xfrm>
            <a:off x="6989758" y="883739"/>
            <a:ext cx="4864602" cy="50281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CFC831-6D26-E14A-3FD3-B9271C47B305}"/>
              </a:ext>
            </a:extLst>
          </p:cNvPr>
          <p:cNvSpPr txBox="1"/>
          <p:nvPr/>
        </p:nvSpPr>
        <p:spPr>
          <a:xfrm>
            <a:off x="5738879" y="1892449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实验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0F337-B006-48B6-D817-E0DF461C7057}"/>
              </a:ext>
            </a:extLst>
          </p:cNvPr>
          <p:cNvSpPr txBox="1"/>
          <p:nvPr/>
        </p:nvSpPr>
        <p:spPr>
          <a:xfrm>
            <a:off x="4847009" y="4037455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理论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C234B9-7F42-DFD1-EEFD-D501423C60F7}"/>
              </a:ext>
            </a:extLst>
          </p:cNvPr>
          <p:cNvSpPr txBox="1"/>
          <p:nvPr/>
        </p:nvSpPr>
        <p:spPr>
          <a:xfrm>
            <a:off x="5327399" y="2964952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2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Vs</a:t>
            </a:r>
            <a:endParaRPr lang="zh-CN" altLang="en-US" sz="4400" b="1" dirty="0">
              <a:solidFill>
                <a:schemeClr val="tx2"/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E91AB5D3-0FFC-715B-ED03-71E357C78918}"/>
              </a:ext>
            </a:extLst>
          </p:cNvPr>
          <p:cNvSpPr/>
          <p:nvPr/>
        </p:nvSpPr>
        <p:spPr>
          <a:xfrm>
            <a:off x="4911596" y="2077895"/>
            <a:ext cx="743952" cy="398548"/>
          </a:xfrm>
          <a:prstGeom prst="leftArrow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3889F285-D624-4C82-B0F9-2CBA64875E7B}"/>
              </a:ext>
            </a:extLst>
          </p:cNvPr>
          <p:cNvSpPr/>
          <p:nvPr/>
        </p:nvSpPr>
        <p:spPr>
          <a:xfrm rot="10800000">
            <a:off x="6408178" y="4222901"/>
            <a:ext cx="743952" cy="398548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26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7FA5F8-D4E2-2D90-D003-33093CB1FD79}"/>
              </a:ext>
            </a:extLst>
          </p:cNvPr>
          <p:cNvSpPr txBox="1"/>
          <p:nvPr/>
        </p:nvSpPr>
        <p:spPr>
          <a:xfrm>
            <a:off x="448811" y="6030944"/>
            <a:ext cx="11378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Laser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+ Crystal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         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Give you answer.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pic>
        <p:nvPicPr>
          <p:cNvPr id="2" name="图片 1" descr="图表, 气泡图&#10;&#10;描述已自动生成">
            <a:extLst>
              <a:ext uri="{FF2B5EF4-FFF2-40B4-BE49-F238E27FC236}">
                <a16:creationId xmlns:a16="http://schemas.microsoft.com/office/drawing/2014/main" id="{4FE0D787-BAD4-949A-C759-84623ADB4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5" t="30342" r="53925" b="28400"/>
          <a:stretch/>
        </p:blipFill>
        <p:spPr>
          <a:xfrm>
            <a:off x="7035835" y="895564"/>
            <a:ext cx="4991100" cy="50582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6EC65A-F576-9820-4D5F-54EF38350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33" y="961008"/>
            <a:ext cx="4664337" cy="49274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AED36B-4AB3-E60C-B4BB-9F3E80BF082D}"/>
              </a:ext>
            </a:extLst>
          </p:cNvPr>
          <p:cNvSpPr txBox="1"/>
          <p:nvPr/>
        </p:nvSpPr>
        <p:spPr>
          <a:xfrm>
            <a:off x="5738879" y="1892449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Exp.</a:t>
            </a:r>
            <a:endParaRPr lang="zh-CN" altLang="en-US" sz="44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D93C74-8824-4EE2-E937-611358D14E92}"/>
              </a:ext>
            </a:extLst>
          </p:cNvPr>
          <p:cNvSpPr txBox="1"/>
          <p:nvPr/>
        </p:nvSpPr>
        <p:spPr>
          <a:xfrm>
            <a:off x="4891660" y="4037455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Theo.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B7E567-FDCC-8EF5-2386-325957477D64}"/>
              </a:ext>
            </a:extLst>
          </p:cNvPr>
          <p:cNvSpPr txBox="1"/>
          <p:nvPr/>
        </p:nvSpPr>
        <p:spPr>
          <a:xfrm>
            <a:off x="5327399" y="2964952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2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Vs</a:t>
            </a:r>
            <a:endParaRPr lang="zh-CN" altLang="en-US" sz="4400" b="1" dirty="0">
              <a:solidFill>
                <a:schemeClr val="tx2"/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4" name="箭头: 左 13">
            <a:extLst>
              <a:ext uri="{FF2B5EF4-FFF2-40B4-BE49-F238E27FC236}">
                <a16:creationId xmlns:a16="http://schemas.microsoft.com/office/drawing/2014/main" id="{C30DDC76-5950-1E4B-863A-858156FCCA21}"/>
              </a:ext>
            </a:extLst>
          </p:cNvPr>
          <p:cNvSpPr/>
          <p:nvPr/>
        </p:nvSpPr>
        <p:spPr>
          <a:xfrm>
            <a:off x="4911596" y="2077895"/>
            <a:ext cx="743952" cy="398548"/>
          </a:xfrm>
          <a:prstGeom prst="leftArrow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左 14">
            <a:extLst>
              <a:ext uri="{FF2B5EF4-FFF2-40B4-BE49-F238E27FC236}">
                <a16:creationId xmlns:a16="http://schemas.microsoft.com/office/drawing/2014/main" id="{E3B18EA6-3635-54B4-B6C4-4A04B9693A04}"/>
              </a:ext>
            </a:extLst>
          </p:cNvPr>
          <p:cNvSpPr/>
          <p:nvPr/>
        </p:nvSpPr>
        <p:spPr>
          <a:xfrm rot="10800000">
            <a:off x="6408178" y="4222901"/>
            <a:ext cx="743952" cy="398548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45A97718-20D3-2FCF-BA44-2CF383A2697A}"/>
              </a:ext>
            </a:extLst>
          </p:cNvPr>
          <p:cNvSpPr/>
          <p:nvPr/>
        </p:nvSpPr>
        <p:spPr>
          <a:xfrm rot="10800000">
            <a:off x="5594857" y="6285076"/>
            <a:ext cx="700997" cy="328288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775A76-E28A-9E6E-E81F-DDA61FD70186}"/>
              </a:ext>
            </a:extLst>
          </p:cNvPr>
          <p:cNvSpPr txBox="1"/>
          <p:nvPr/>
        </p:nvSpPr>
        <p:spPr>
          <a:xfrm>
            <a:off x="10271876" y="179920"/>
            <a:ext cx="8962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CACE4F-33E9-B072-00E0-4B0867A00194}"/>
                  </a:ext>
                </a:extLst>
              </p:cNvPr>
              <p:cNvSpPr txBox="1"/>
              <p:nvPr/>
            </p:nvSpPr>
            <p:spPr>
              <a:xfrm>
                <a:off x="5594856" y="305562"/>
                <a:ext cx="5728075" cy="5021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i="1" smtClean="0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3200" i="1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200" b="1" i="0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r>
                                    <a:rPr lang="en-US" altLang="zh-CN" sz="3200" i="1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200" i="1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en-US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  <m:sup>
                              <m: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3200" i="1" smtClean="0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̿"/>
                                  <m:ctrlPr>
                                    <a:rPr lang="en-US" altLang="zh-CN" sz="3200" i="1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b="1" i="1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  <m:sup>
                              <m:r>
                                <a:rPr lang="zh-CN" altLang="en-US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bSup>
                          <m:r>
                            <a:rPr lang="zh-CN" altLang="en-US" sz="3200" i="1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rgbClr val="843C0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3200" i="1" smtClean="0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b="1" i="1" smtClean="0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zh-CN" altLang="en-US" sz="3200" i="1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bSup>
                      <m:r>
                        <a:rPr lang="en-US" altLang="zh-CN" sz="3200" b="0" i="1" smtClean="0">
                          <a:solidFill>
                            <a:srgbClr val="843C0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smtClean="0">
                          <a:solidFill>
                            <a:srgbClr val="843C0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3200" b="1" dirty="0">
                  <a:solidFill>
                    <a:srgbClr val="843C0C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CACE4F-33E9-B072-00E0-4B0867A00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856" y="305562"/>
                <a:ext cx="5728075" cy="502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375468F-3E47-EA78-A7F9-1F0EF235951A}"/>
              </a:ext>
            </a:extLst>
          </p:cNvPr>
          <p:cNvSpPr txBox="1"/>
          <p:nvPr/>
        </p:nvSpPr>
        <p:spPr>
          <a:xfrm>
            <a:off x="1256161" y="153021"/>
            <a:ext cx="41370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How  accurate  is</a:t>
            </a:r>
            <a:endParaRPr lang="zh-CN" altLang="en-US" sz="44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1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气泡图&#10;&#10;描述已自动生成">
            <a:extLst>
              <a:ext uri="{FF2B5EF4-FFF2-40B4-BE49-F238E27FC236}">
                <a16:creationId xmlns:a16="http://schemas.microsoft.com/office/drawing/2014/main" id="{FEFF8CC6-8B72-C41D-0210-A82B1B65F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5" t="30537" r="55327" b="28676"/>
          <a:stretch/>
        </p:blipFill>
        <p:spPr>
          <a:xfrm>
            <a:off x="7026263" y="892674"/>
            <a:ext cx="4869973" cy="50726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6DE399-5DD1-FC10-B926-FCEF80287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26" y="1022167"/>
            <a:ext cx="4451350" cy="48537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407DAB0-BE86-AB15-5D80-6EE155E25142}"/>
              </a:ext>
            </a:extLst>
          </p:cNvPr>
          <p:cNvSpPr txBox="1"/>
          <p:nvPr/>
        </p:nvSpPr>
        <p:spPr>
          <a:xfrm>
            <a:off x="5327399" y="2964952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2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Vs</a:t>
            </a:r>
            <a:endParaRPr lang="zh-CN" altLang="en-US" sz="4400" b="1" dirty="0">
              <a:solidFill>
                <a:schemeClr val="tx2"/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9B97E0-BE34-46CB-94CA-7E3151D08F8D}"/>
              </a:ext>
            </a:extLst>
          </p:cNvPr>
          <p:cNvSpPr txBox="1"/>
          <p:nvPr/>
        </p:nvSpPr>
        <p:spPr>
          <a:xfrm>
            <a:off x="448811" y="6030944"/>
            <a:ext cx="11378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Laser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+ Crystal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         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Give you answer.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15B6ED-FECA-5CF8-AD6A-AE7CD764E338}"/>
              </a:ext>
            </a:extLst>
          </p:cNvPr>
          <p:cNvSpPr txBox="1"/>
          <p:nvPr/>
        </p:nvSpPr>
        <p:spPr>
          <a:xfrm>
            <a:off x="10271876" y="179920"/>
            <a:ext cx="8962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99EF24-50B8-C5C5-C9C5-5802C662EF16}"/>
              </a:ext>
            </a:extLst>
          </p:cNvPr>
          <p:cNvSpPr txBox="1"/>
          <p:nvPr/>
        </p:nvSpPr>
        <p:spPr>
          <a:xfrm>
            <a:off x="5738879" y="1892449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Exp.</a:t>
            </a:r>
            <a:endParaRPr lang="zh-CN" altLang="en-US" sz="44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2C1DEF1-BD20-8596-546C-2F5ED53786AB}"/>
              </a:ext>
            </a:extLst>
          </p:cNvPr>
          <p:cNvSpPr txBox="1"/>
          <p:nvPr/>
        </p:nvSpPr>
        <p:spPr>
          <a:xfrm>
            <a:off x="4891660" y="4037455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Theo.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箭头: 左 25">
            <a:extLst>
              <a:ext uri="{FF2B5EF4-FFF2-40B4-BE49-F238E27FC236}">
                <a16:creationId xmlns:a16="http://schemas.microsoft.com/office/drawing/2014/main" id="{43BA70B4-0654-6C38-9468-6B36D820A770}"/>
              </a:ext>
            </a:extLst>
          </p:cNvPr>
          <p:cNvSpPr/>
          <p:nvPr/>
        </p:nvSpPr>
        <p:spPr>
          <a:xfrm>
            <a:off x="4911596" y="2077895"/>
            <a:ext cx="743952" cy="398548"/>
          </a:xfrm>
          <a:prstGeom prst="leftArrow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左 26">
            <a:extLst>
              <a:ext uri="{FF2B5EF4-FFF2-40B4-BE49-F238E27FC236}">
                <a16:creationId xmlns:a16="http://schemas.microsoft.com/office/drawing/2014/main" id="{78B36BFE-BB17-7528-FF14-BC20BFD2D62E}"/>
              </a:ext>
            </a:extLst>
          </p:cNvPr>
          <p:cNvSpPr/>
          <p:nvPr/>
        </p:nvSpPr>
        <p:spPr>
          <a:xfrm rot="10800000">
            <a:off x="6408178" y="4222901"/>
            <a:ext cx="743952" cy="398548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3A7142-59D3-E0A0-9986-48C229ACC290}"/>
                  </a:ext>
                </a:extLst>
              </p:cNvPr>
              <p:cNvSpPr txBox="1"/>
              <p:nvPr/>
            </p:nvSpPr>
            <p:spPr>
              <a:xfrm>
                <a:off x="5594856" y="305562"/>
                <a:ext cx="5728075" cy="5021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i="1" smtClean="0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3200" i="1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200" b="1" i="0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r>
                                    <a:rPr lang="en-US" altLang="zh-CN" sz="3200" i="1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200" i="1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en-US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  <m:sup>
                              <m:r>
                                <a:rPr lang="en-US" altLang="zh-CN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3200" i="1" smtClean="0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̿"/>
                                  <m:ctrlPr>
                                    <a:rPr lang="en-US" altLang="zh-CN" sz="3200" i="1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b="1" i="1">
                                      <a:solidFill>
                                        <a:srgbClr val="843C0C"/>
                                      </a:solidFill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  <m:sup>
                              <m:r>
                                <a:rPr lang="zh-CN" altLang="en-US" sz="3200" i="1">
                                  <a:solidFill>
                                    <a:srgbClr val="843C0C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bSup>
                          <m:r>
                            <a:rPr lang="zh-CN" altLang="en-US" sz="3200" i="1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rgbClr val="843C0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3200" i="1" smtClean="0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b="1" i="1" smtClean="0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zh-CN" altLang="en-US" sz="3200" i="1">
                              <a:solidFill>
                                <a:srgbClr val="843C0C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bSup>
                      <m:r>
                        <a:rPr lang="en-US" altLang="zh-CN" sz="3200" b="0" i="1" smtClean="0">
                          <a:solidFill>
                            <a:srgbClr val="843C0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smtClean="0">
                          <a:solidFill>
                            <a:srgbClr val="843C0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3200" b="1" dirty="0">
                  <a:solidFill>
                    <a:srgbClr val="843C0C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3A7142-59D3-E0A0-9986-48C229ACC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856" y="305562"/>
                <a:ext cx="5728075" cy="502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左 28">
            <a:extLst>
              <a:ext uri="{FF2B5EF4-FFF2-40B4-BE49-F238E27FC236}">
                <a16:creationId xmlns:a16="http://schemas.microsoft.com/office/drawing/2014/main" id="{2AFCD44C-92F9-02B2-DC01-0D61C3DC2795}"/>
              </a:ext>
            </a:extLst>
          </p:cNvPr>
          <p:cNvSpPr/>
          <p:nvPr/>
        </p:nvSpPr>
        <p:spPr>
          <a:xfrm rot="10800000">
            <a:off x="5594857" y="6285076"/>
            <a:ext cx="700997" cy="328288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7994854-DC09-726E-3804-3D8DE48191BD}"/>
              </a:ext>
            </a:extLst>
          </p:cNvPr>
          <p:cNvSpPr txBox="1"/>
          <p:nvPr/>
        </p:nvSpPr>
        <p:spPr>
          <a:xfrm>
            <a:off x="1256161" y="153021"/>
            <a:ext cx="41370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How  accurate  is</a:t>
            </a:r>
            <a:endParaRPr lang="zh-CN" altLang="en-US" sz="44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141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7FA5F8-D4E2-2D90-D003-33093CB1FD79}"/>
              </a:ext>
            </a:extLst>
          </p:cNvPr>
          <p:cNvSpPr txBox="1"/>
          <p:nvPr/>
        </p:nvSpPr>
        <p:spPr>
          <a:xfrm>
            <a:off x="0" y="6030944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激光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+ 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晶体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给予 你 答复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.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D64B7A-5EFA-1FA3-874B-259B77D4CA9A}"/>
              </a:ext>
            </a:extLst>
          </p:cNvPr>
          <p:cNvSpPr txBox="1"/>
          <p:nvPr/>
        </p:nvSpPr>
        <p:spPr>
          <a:xfrm>
            <a:off x="0" y="179920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这 个世界 由 偏微分方程 统治，你信吗？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964781D5-1B72-20B3-9F80-2B023A0C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46" y="973165"/>
            <a:ext cx="4842202" cy="4857493"/>
          </a:xfrm>
          <a:prstGeom prst="rect">
            <a:avLst/>
          </a:prstGeom>
        </p:spPr>
      </p:pic>
      <p:pic>
        <p:nvPicPr>
          <p:cNvPr id="57" name="图片 56" descr="图表&#10;&#10;描述已自动生成">
            <a:extLst>
              <a:ext uri="{FF2B5EF4-FFF2-40B4-BE49-F238E27FC236}">
                <a16:creationId xmlns:a16="http://schemas.microsoft.com/office/drawing/2014/main" id="{DDD863AA-5B67-D5E0-A510-56692550B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t="29731" r="54987" b="28349"/>
          <a:stretch/>
        </p:blipFill>
        <p:spPr>
          <a:xfrm>
            <a:off x="7034037" y="875695"/>
            <a:ext cx="4924985" cy="50761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FA7307-B582-8AC0-3EE9-58864FA77D21}"/>
              </a:ext>
            </a:extLst>
          </p:cNvPr>
          <p:cNvSpPr txBox="1"/>
          <p:nvPr/>
        </p:nvSpPr>
        <p:spPr>
          <a:xfrm>
            <a:off x="5738879" y="1892449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实验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4AAA26-FA98-79B5-8225-FECB670D0EB6}"/>
              </a:ext>
            </a:extLst>
          </p:cNvPr>
          <p:cNvSpPr txBox="1"/>
          <p:nvPr/>
        </p:nvSpPr>
        <p:spPr>
          <a:xfrm>
            <a:off x="4847009" y="4037455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理论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D12967-E950-06C4-2B61-5A84363BDA2A}"/>
              </a:ext>
            </a:extLst>
          </p:cNvPr>
          <p:cNvSpPr txBox="1"/>
          <p:nvPr/>
        </p:nvSpPr>
        <p:spPr>
          <a:xfrm>
            <a:off x="5327399" y="2964952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2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Vs</a:t>
            </a:r>
            <a:endParaRPr lang="zh-CN" altLang="en-US" sz="4400" b="1" dirty="0">
              <a:solidFill>
                <a:schemeClr val="tx2"/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DDACDB0B-D4F6-C89F-D1CB-849146D8F5B7}"/>
              </a:ext>
            </a:extLst>
          </p:cNvPr>
          <p:cNvSpPr/>
          <p:nvPr/>
        </p:nvSpPr>
        <p:spPr>
          <a:xfrm>
            <a:off x="4911596" y="2077895"/>
            <a:ext cx="743952" cy="398548"/>
          </a:xfrm>
          <a:prstGeom prst="leftArrow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左 12">
            <a:extLst>
              <a:ext uri="{FF2B5EF4-FFF2-40B4-BE49-F238E27FC236}">
                <a16:creationId xmlns:a16="http://schemas.microsoft.com/office/drawing/2014/main" id="{7D3575BF-7951-8D3D-1C1B-9C215C206C40}"/>
              </a:ext>
            </a:extLst>
          </p:cNvPr>
          <p:cNvSpPr/>
          <p:nvPr/>
        </p:nvSpPr>
        <p:spPr>
          <a:xfrm rot="10800000">
            <a:off x="6408178" y="4222901"/>
            <a:ext cx="743952" cy="398548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65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ED78D67E-8837-4563-9F6B-56A3BF9F1527}"/>
              </a:ext>
            </a:extLst>
          </p:cNvPr>
          <p:cNvCxnSpPr>
            <a:cxnSpLocks/>
          </p:cNvCxnSpPr>
          <p:nvPr/>
        </p:nvCxnSpPr>
        <p:spPr>
          <a:xfrm>
            <a:off x="0" y="895985"/>
            <a:ext cx="121920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文本框 308">
            <a:extLst>
              <a:ext uri="{FF2B5EF4-FFF2-40B4-BE49-F238E27FC236}">
                <a16:creationId xmlns:a16="http://schemas.microsoft.com/office/drawing/2014/main" id="{115C1DC3-A4CD-434F-8928-9A2E11A0E092}"/>
              </a:ext>
            </a:extLst>
          </p:cNvPr>
          <p:cNvSpPr txBox="1"/>
          <p:nvPr/>
        </p:nvSpPr>
        <p:spPr>
          <a:xfrm>
            <a:off x="1775124" y="2182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学会概况</a:t>
            </a: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F5D044A2-9D9C-4C1B-A09D-3CDCBD65A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7" y="205212"/>
            <a:ext cx="491567" cy="616242"/>
          </a:xfrm>
          <a:prstGeom prst="rect">
            <a:avLst/>
          </a:prstGeom>
        </p:spPr>
      </p:pic>
      <p:pic>
        <p:nvPicPr>
          <p:cNvPr id="313" name="图片 312">
            <a:extLst>
              <a:ext uri="{FF2B5EF4-FFF2-40B4-BE49-F238E27FC236}">
                <a16:creationId xmlns:a16="http://schemas.microsoft.com/office/drawing/2014/main" id="{4E03C1FA-5DFE-4387-8CBD-A69F0047C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6" y="179461"/>
            <a:ext cx="602148" cy="6007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11F87D-F865-43BD-85E9-0773E331942E}"/>
              </a:ext>
            </a:extLst>
          </p:cNvPr>
          <p:cNvSpPr txBox="1"/>
          <p:nvPr/>
        </p:nvSpPr>
        <p:spPr>
          <a:xfrm>
            <a:off x="381241" y="1467744"/>
            <a:ext cx="4486527" cy="4188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中国光学工程学会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南京大学学生分会（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CSOE-NJU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），成立于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2021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年，由南京大学陆延青教授、张勇教授发起，并担任指导教师。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CSOE-NJU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目前共有会员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43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人，覆盖南京大学在校本硕博学生，学会举办了多项精彩赛事活动。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会员可享有颁发会员证书、优先发表刊物等多项福利。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A448AB-91FB-401C-8BF6-152B972CE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552" y="1566722"/>
            <a:ext cx="3067444" cy="4089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A4B5D6-8922-4CBA-8D9D-A8450DD4C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705" y="3507488"/>
            <a:ext cx="3548785" cy="2217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0CDCA9-8F47-4632-98E9-D08149BBA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705" y="1586557"/>
            <a:ext cx="3564934" cy="18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21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7FA5F8-D4E2-2D90-D003-33093CB1FD79}"/>
              </a:ext>
            </a:extLst>
          </p:cNvPr>
          <p:cNvSpPr txBox="1"/>
          <p:nvPr/>
        </p:nvSpPr>
        <p:spPr>
          <a:xfrm>
            <a:off x="0" y="6030944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激光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+ 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晶体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给予 你 答复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.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D64B7A-5EFA-1FA3-874B-259B77D4CA9A}"/>
              </a:ext>
            </a:extLst>
          </p:cNvPr>
          <p:cNvSpPr txBox="1"/>
          <p:nvPr/>
        </p:nvSpPr>
        <p:spPr>
          <a:xfrm>
            <a:off x="0" y="179920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这 个世界 由 偏微分方程 统治，你信吗？</a:t>
            </a: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5268D00C-8BEE-532E-04DB-8E7753E5B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41" t="30109" r="51486" b="27806"/>
          <a:stretch/>
        </p:blipFill>
        <p:spPr>
          <a:xfrm>
            <a:off x="7099071" y="832988"/>
            <a:ext cx="5044333" cy="53143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38F1B4-95D3-D6BE-996F-224E241847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01"/>
          <a:stretch/>
        </p:blipFill>
        <p:spPr>
          <a:xfrm>
            <a:off x="48596" y="995330"/>
            <a:ext cx="4554321" cy="48011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E73F64-FB76-ED0F-C3CD-E204BED41EAD}"/>
              </a:ext>
            </a:extLst>
          </p:cNvPr>
          <p:cNvSpPr txBox="1"/>
          <p:nvPr/>
        </p:nvSpPr>
        <p:spPr>
          <a:xfrm>
            <a:off x="5738879" y="1892449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实验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30B0CC-1381-9F92-0E54-E569B9085795}"/>
              </a:ext>
            </a:extLst>
          </p:cNvPr>
          <p:cNvSpPr txBox="1"/>
          <p:nvPr/>
        </p:nvSpPr>
        <p:spPr>
          <a:xfrm>
            <a:off x="4847009" y="4037455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理论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8EBED6-4FDD-F0A8-F511-2098B61DC50A}"/>
              </a:ext>
            </a:extLst>
          </p:cNvPr>
          <p:cNvSpPr txBox="1"/>
          <p:nvPr/>
        </p:nvSpPr>
        <p:spPr>
          <a:xfrm>
            <a:off x="5327399" y="2964952"/>
            <a:ext cx="14956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2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Vs</a:t>
            </a:r>
            <a:endParaRPr lang="zh-CN" altLang="en-US" sz="4400" b="1" dirty="0">
              <a:solidFill>
                <a:schemeClr val="tx2"/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4" name="箭头: 左 13">
            <a:extLst>
              <a:ext uri="{FF2B5EF4-FFF2-40B4-BE49-F238E27FC236}">
                <a16:creationId xmlns:a16="http://schemas.microsoft.com/office/drawing/2014/main" id="{B445210A-50FA-87C7-5FFD-2F008621C180}"/>
              </a:ext>
            </a:extLst>
          </p:cNvPr>
          <p:cNvSpPr/>
          <p:nvPr/>
        </p:nvSpPr>
        <p:spPr>
          <a:xfrm>
            <a:off x="4911596" y="2077895"/>
            <a:ext cx="743952" cy="398548"/>
          </a:xfrm>
          <a:prstGeom prst="leftArrow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左 14">
            <a:extLst>
              <a:ext uri="{FF2B5EF4-FFF2-40B4-BE49-F238E27FC236}">
                <a16:creationId xmlns:a16="http://schemas.microsoft.com/office/drawing/2014/main" id="{3D40ADC6-23D5-DD57-EBA9-A53BA34B3B1E}"/>
              </a:ext>
            </a:extLst>
          </p:cNvPr>
          <p:cNvSpPr/>
          <p:nvPr/>
        </p:nvSpPr>
        <p:spPr>
          <a:xfrm rot="10800000">
            <a:off x="6408178" y="4222901"/>
            <a:ext cx="743952" cy="398548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29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/>
            <a:extLst>
              <a:ext uri="{FF2B5EF4-FFF2-40B4-BE49-F238E27FC236}">
                <a16:creationId xmlns:a16="http://schemas.microsoft.com/office/drawing/2014/main" id="{7F6DFF83-604F-C2D7-B5FD-424DC8454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40"/>
            <a:ext cx="12192000" cy="68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9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3"/>
            <a:extLst>
              <a:ext uri="{FF2B5EF4-FFF2-40B4-BE49-F238E27FC236}">
                <a16:creationId xmlns:a16="http://schemas.microsoft.com/office/drawing/2014/main" id="{8EC32BD2-4966-5253-6CD0-56C7A0A4D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" y="0"/>
            <a:ext cx="12188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5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3"/>
            <a:extLst>
              <a:ext uri="{FF2B5EF4-FFF2-40B4-BE49-F238E27FC236}">
                <a16:creationId xmlns:a16="http://schemas.microsoft.com/office/drawing/2014/main" id="{C4807D7D-D327-2A4A-243A-7C8E52084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3"/>
          <a:stretch/>
        </p:blipFill>
        <p:spPr>
          <a:xfrm>
            <a:off x="-35560" y="-10997"/>
            <a:ext cx="12263120" cy="6874077"/>
          </a:xfrm>
          <a:prstGeom prst="rect">
            <a:avLst/>
          </a:prstGeom>
        </p:spPr>
      </p:pic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CAD022A1-2588-9C2A-F9FC-DF0273E5C454}"/>
              </a:ext>
            </a:extLst>
          </p:cNvPr>
          <p:cNvSpPr/>
          <p:nvPr/>
        </p:nvSpPr>
        <p:spPr>
          <a:xfrm>
            <a:off x="10398760" y="2233394"/>
            <a:ext cx="1635760" cy="1077218"/>
          </a:xfrm>
          <a:prstGeom prst="cloudCallout">
            <a:avLst>
              <a:gd name="adj1" fmla="val -31081"/>
              <a:gd name="adj2" fmla="val 77119"/>
            </a:avLst>
          </a:prstGeom>
          <a:solidFill>
            <a:srgbClr val="5541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dirty="0"/>
              <a:t>谢谢你。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0F41F9-D9FA-7376-64F1-677F64C938CA}"/>
              </a:ext>
            </a:extLst>
          </p:cNvPr>
          <p:cNvSpPr txBox="1"/>
          <p:nvPr/>
        </p:nvSpPr>
        <p:spPr>
          <a:xfrm>
            <a:off x="7622540" y="1118584"/>
            <a:ext cx="4472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只留下 背影 的 一枚 </a:t>
            </a:r>
            <a:r>
              <a:rPr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Girl</a:t>
            </a:r>
            <a:endParaRPr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94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/>
            <a:extLst>
              <a:ext uri="{FF2B5EF4-FFF2-40B4-BE49-F238E27FC236}">
                <a16:creationId xmlns:a16="http://schemas.microsoft.com/office/drawing/2014/main" id="{D32EA454-F3A3-84FA-FD5C-B740832FB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"/>
            <a:ext cx="12192000" cy="68549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48664C-0B28-A29D-B3D6-9496C863CB9D}"/>
              </a:ext>
            </a:extLst>
          </p:cNvPr>
          <p:cNvSpPr txBox="1"/>
          <p:nvPr/>
        </p:nvSpPr>
        <p:spPr>
          <a:xfrm>
            <a:off x="7653020" y="1118584"/>
            <a:ext cx="4229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人如其镜 ，其颜自现 。</a:t>
            </a:r>
          </a:p>
        </p:txBody>
      </p:sp>
    </p:spTree>
    <p:extLst>
      <p:ext uri="{BB962C8B-B14F-4D97-AF65-F5344CB8AC3E}">
        <p14:creationId xmlns:p14="http://schemas.microsoft.com/office/powerpoint/2010/main" val="2094796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178D71-528E-6BBD-6812-54E06B42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82"/>
          <a:stretch/>
        </p:blipFill>
        <p:spPr>
          <a:xfrm>
            <a:off x="2518288" y="0"/>
            <a:ext cx="9673712" cy="6858000"/>
          </a:xfrm>
          <a:prstGeom prst="rect">
            <a:avLst/>
          </a:prstGeom>
        </p:spPr>
      </p:pic>
      <p:pic>
        <p:nvPicPr>
          <p:cNvPr id="8" name="图片 7" descr="电脑显示屏&#10;&#10;描述已自动生成">
            <a:extLst>
              <a:ext uri="{FF2B5EF4-FFF2-40B4-BE49-F238E27FC236}">
                <a16:creationId xmlns:a16="http://schemas.microsoft.com/office/drawing/2014/main" id="{98DD58A2-0B77-042A-D731-26ED75296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0607" y="-570608"/>
            <a:ext cx="3429001" cy="4570215"/>
          </a:xfrm>
          <a:prstGeom prst="rect">
            <a:avLst/>
          </a:prstGeom>
        </p:spPr>
      </p:pic>
      <p:pic>
        <p:nvPicPr>
          <p:cNvPr id="9" name="图片 8" descr="电脑主机&#10;&#10;描述已自动生成">
            <a:extLst>
              <a:ext uri="{FF2B5EF4-FFF2-40B4-BE49-F238E27FC236}">
                <a16:creationId xmlns:a16="http://schemas.microsoft.com/office/drawing/2014/main" id="{29EA8D6D-3667-909E-5604-8C305E030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8999"/>
            <a:ext cx="4570215" cy="34290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D71EF6E-6A28-E5C9-B270-346F6020C6CF}"/>
              </a:ext>
            </a:extLst>
          </p:cNvPr>
          <p:cNvSpPr txBox="1"/>
          <p:nvPr/>
        </p:nvSpPr>
        <p:spPr>
          <a:xfrm>
            <a:off x="4546602" y="42760"/>
            <a:ext cx="7040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线性光学     也可以   非线性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E2D7B1-1FDD-F95A-7128-80D0C55C4DA8}"/>
              </a:ext>
            </a:extLst>
          </p:cNvPr>
          <p:cNvSpPr txBox="1"/>
          <p:nvPr/>
        </p:nvSpPr>
        <p:spPr>
          <a:xfrm>
            <a:off x="4485642" y="812201"/>
            <a:ext cx="64973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几何光学     也可以   很波动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E333E3-CE4C-39A8-B526-9F774302F4DA}"/>
              </a:ext>
            </a:extLst>
          </p:cNvPr>
          <p:cNvSpPr txBox="1"/>
          <p:nvPr/>
        </p:nvSpPr>
        <p:spPr>
          <a:xfrm>
            <a:off x="30480" y="6030944"/>
            <a:ext cx="7995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激光 </a:t>
            </a:r>
            <a:r>
              <a:rPr lang="en-US" altLang="zh-CN" sz="4400" b="1" dirty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+ </a:t>
            </a:r>
            <a:r>
              <a:rPr lang="zh-CN" altLang="en-US" sz="4400" b="1" dirty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晶体 </a:t>
            </a:r>
            <a:r>
              <a:rPr lang="en-US" altLang="zh-CN" sz="4400" b="1" dirty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zh-CN" altLang="en-US" sz="4400" b="1" dirty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赐予 你 智慧</a:t>
            </a:r>
            <a:r>
              <a:rPr lang="en-US" altLang="zh-CN" sz="4400" b="1" dirty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.</a:t>
            </a:r>
            <a:endParaRPr lang="zh-CN" altLang="en-US" sz="4400" b="1" dirty="0">
              <a:solidFill>
                <a:srgbClr val="00B050"/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775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409CBE6-FBFF-B4C7-3CF8-91E2A848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372" y="2670241"/>
            <a:ext cx="2595271" cy="2549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D96E31-8D3C-9E7C-D5A1-E85FE6661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4891" y="-1"/>
            <a:ext cx="7945548" cy="72774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5B6A3-546A-6B63-A9E7-B7DD220246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569"/>
          <a:stretch/>
        </p:blipFill>
        <p:spPr>
          <a:xfrm>
            <a:off x="7784372" y="5220069"/>
            <a:ext cx="2195509" cy="163793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D6B6238-60B8-CBB4-8577-C4B85A834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372" y="-17062"/>
            <a:ext cx="4436687" cy="2687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5EF57E-EAC4-8448-F2A8-FDCDBE86C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3871" y="2670242"/>
            <a:ext cx="1768129" cy="25498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0C23D7-76CC-00C8-0B63-5AE9D3F31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9881" y="5220070"/>
            <a:ext cx="2212119" cy="16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3D96E31-8D3C-9E7C-D5A1-E85FE666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891" y="-1"/>
            <a:ext cx="7945548" cy="72774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5B6A3-546A-6B63-A9E7-B7DD22024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569"/>
          <a:stretch/>
        </p:blipFill>
        <p:spPr>
          <a:xfrm>
            <a:off x="7804109" y="5555202"/>
            <a:ext cx="1746292" cy="13027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0C9E39-DDB0-8B99-ADB9-A6FFFC1842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7020"/>
          <a:stretch/>
        </p:blipFill>
        <p:spPr>
          <a:xfrm>
            <a:off x="7804108" y="5750559"/>
            <a:ext cx="4387892" cy="8901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3DDAA9-E421-D2F0-8413-29A156C30F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5276"/>
          <a:stretch/>
        </p:blipFill>
        <p:spPr>
          <a:xfrm>
            <a:off x="7804108" y="-255137"/>
            <a:ext cx="4387892" cy="581033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DAA1678-88A9-F3A0-BE36-6AA2834FA710}"/>
              </a:ext>
            </a:extLst>
          </p:cNvPr>
          <p:cNvGrpSpPr/>
          <p:nvPr/>
        </p:nvGrpSpPr>
        <p:grpSpPr>
          <a:xfrm>
            <a:off x="189760" y="850322"/>
            <a:ext cx="7096246" cy="4704880"/>
            <a:chOff x="805343" y="1297497"/>
            <a:chExt cx="5862508" cy="38869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0C8E77D-41A7-7BC1-D602-2734A97D1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343" y="1300294"/>
              <a:ext cx="5862508" cy="3884103"/>
            </a:xfrm>
            <a:prstGeom prst="round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9AA451C-B0EB-B77E-43CB-60C0C17055D4}"/>
                </a:ext>
              </a:extLst>
            </p:cNvPr>
            <p:cNvSpPr txBox="1"/>
            <p:nvPr/>
          </p:nvSpPr>
          <p:spPr>
            <a:xfrm>
              <a:off x="1469878" y="1297497"/>
              <a:ext cx="4038600" cy="30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gradFill>
                    <a:gsLst>
                      <a:gs pos="0">
                        <a:srgbClr val="FFFF00"/>
                      </a:gs>
                      <a:gs pos="38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0" scaled="0"/>
                  </a:gradFill>
                </a:rPr>
                <a:t>Who’s afraid </a:t>
              </a:r>
              <a:r>
                <a:rPr lang="en-US" altLang="zh-CN" b="1">
                  <a:gradFill>
                    <a:gsLst>
                      <a:gs pos="0">
                        <a:srgbClr val="FFFF00"/>
                      </a:gs>
                      <a:gs pos="38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0" scaled="0"/>
                  </a:gradFill>
                </a:rPr>
                <a:t>of Singularities </a:t>
              </a:r>
              <a:r>
                <a:rPr lang="en-US" altLang="zh-CN" b="1" dirty="0">
                  <a:gradFill>
                    <a:gsLst>
                      <a:gs pos="0">
                        <a:srgbClr val="FFFF00"/>
                      </a:gs>
                      <a:gs pos="38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0" scaled="0"/>
                  </a:gradFill>
                </a:rPr>
                <a:t>? !</a:t>
              </a:r>
              <a:endParaRPr lang="zh-CN" altLang="en-US" b="1" dirty="0">
                <a:gradFill>
                  <a:gsLst>
                    <a:gs pos="0">
                      <a:srgbClr val="FFFF00"/>
                    </a:gs>
                    <a:gs pos="38000">
                      <a:schemeClr val="accent4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85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 descr="电视前的人&#10;&#10;描述已自动生成">
            <a:extLst>
              <a:ext uri="{FF2B5EF4-FFF2-40B4-BE49-F238E27FC236}">
                <a16:creationId xmlns:a16="http://schemas.microsoft.com/office/drawing/2014/main" id="{4B5423E9-66D9-0358-09D1-BB317811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1" t="18761" r="29286" b="15512"/>
          <a:stretch/>
        </p:blipFill>
        <p:spPr>
          <a:xfrm>
            <a:off x="10797770" y="5713878"/>
            <a:ext cx="1394230" cy="11441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7FA5F8-D4E2-2D90-D003-33093CB1FD79}"/>
              </a:ext>
            </a:extLst>
          </p:cNvPr>
          <p:cNvSpPr txBox="1"/>
          <p:nvPr/>
        </p:nvSpPr>
        <p:spPr>
          <a:xfrm>
            <a:off x="0" y="598522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激光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+ 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晶体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 回应  </a:t>
            </a: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Your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 叩问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.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D64B7A-5EFA-1FA3-874B-259B77D4CA9A}"/>
              </a:ext>
            </a:extLst>
          </p:cNvPr>
          <p:cNvSpPr txBox="1"/>
          <p:nvPr/>
        </p:nvSpPr>
        <p:spPr>
          <a:xfrm>
            <a:off x="0" y="179920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上帝 </a:t>
            </a:r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= &lt;</a:t>
            </a:r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数学家 </a:t>
            </a:r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| </a:t>
            </a:r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物理学家 </a:t>
            </a:r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| </a:t>
            </a:r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程序员 </a:t>
            </a:r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&gt;</a:t>
            </a:r>
            <a:endParaRPr lang="zh-CN" altLang="en-US" sz="44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852FA6-62E7-ACD6-3AAF-CC197F73E975}"/>
              </a:ext>
            </a:extLst>
          </p:cNvPr>
          <p:cNvSpPr txBox="1"/>
          <p:nvPr/>
        </p:nvSpPr>
        <p:spPr>
          <a:xfrm>
            <a:off x="602615" y="1296581"/>
            <a:ext cx="10986770" cy="502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以确保 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正确、彻底地</a:t>
            </a:r>
            <a:r>
              <a:rPr lang="zh-CN" altLang="en-US" sz="3200" b="1" dirty="0">
                <a:solidFill>
                  <a:schemeClr val="tx1"/>
                </a:solidFill>
              </a:rPr>
              <a:t> 实施 </a:t>
            </a:r>
            <a:r>
              <a:rPr lang="zh-CN" altLang="en-US" sz="3200" b="1" dirty="0">
                <a:solidFill>
                  <a:srgbClr val="C00000"/>
                </a:solidFill>
              </a:rPr>
              <a:t>量子比特海</a:t>
            </a:r>
            <a:r>
              <a:rPr lang="zh-CN" altLang="en-US" sz="3200" b="1" dirty="0">
                <a:solidFill>
                  <a:schemeClr val="tx1"/>
                </a:solidFill>
              </a:rPr>
              <a:t> 的 </a:t>
            </a:r>
            <a:r>
              <a:rPr lang="zh-CN" altLang="en-US" sz="3200" b="1" dirty="0">
                <a:solidFill>
                  <a:srgbClr val="843C0C"/>
                </a:solidFill>
              </a:rPr>
              <a:t>动力学方程组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F0D4B5-7482-7D72-7637-A646935BE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9" y="2264620"/>
            <a:ext cx="2486972" cy="2696964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A4D688B8-1313-C5C7-92E6-44BED9E09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408" y="2268652"/>
            <a:ext cx="3241068" cy="2692932"/>
          </a:xfrm>
          <a:prstGeom prst="rect">
            <a:avLst/>
          </a:prstGeom>
        </p:spPr>
      </p:pic>
      <p:pic>
        <p:nvPicPr>
          <p:cNvPr id="65" name="图片 64" descr="男人的照片上写着字&#10;&#10;描述已自动生成">
            <a:extLst>
              <a:ext uri="{FF2B5EF4-FFF2-40B4-BE49-F238E27FC236}">
                <a16:creationId xmlns:a16="http://schemas.microsoft.com/office/drawing/2014/main" id="{37380610-EA6B-E04B-03AC-42922240C6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" r="7187" b="2026"/>
          <a:stretch/>
        </p:blipFill>
        <p:spPr>
          <a:xfrm>
            <a:off x="3870753" y="3016915"/>
            <a:ext cx="3729133" cy="2696963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332D1C35-8394-3802-D75D-386DC2D3D13A}"/>
              </a:ext>
            </a:extLst>
          </p:cNvPr>
          <p:cNvSpPr txBox="1"/>
          <p:nvPr/>
        </p:nvSpPr>
        <p:spPr>
          <a:xfrm>
            <a:off x="2250387" y="1989800"/>
            <a:ext cx="76912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-apple-system"/>
              </a:rPr>
              <a:t>能量</a:t>
            </a:r>
            <a:r>
              <a:rPr lang="zh-CN" altLang="en-US" sz="32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  </a:t>
            </a:r>
            <a:r>
              <a:rPr lang="en-US" altLang="zh-CN" sz="32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=  </a:t>
            </a:r>
            <a:r>
              <a:rPr lang="zh-CN" altLang="en-US" sz="40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物质 </a:t>
            </a:r>
            <a:r>
              <a:rPr lang="zh-CN" altLang="en-US" sz="48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 </a:t>
            </a:r>
            <a:r>
              <a:rPr lang="en-US" altLang="zh-CN" sz="48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=  </a:t>
            </a:r>
            <a:r>
              <a:rPr lang="zh-CN" altLang="en-US" sz="4800" b="1" i="0" dirty="0">
                <a:solidFill>
                  <a:srgbClr val="C00000"/>
                </a:solidFill>
                <a:effectLst/>
                <a:latin typeface="-apple-system"/>
              </a:rPr>
              <a:t>信息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pic>
        <p:nvPicPr>
          <p:cNvPr id="77" name="图片 76" descr="电视前的人&#10;&#10;描述已自动生成">
            <a:extLst>
              <a:ext uri="{FF2B5EF4-FFF2-40B4-BE49-F238E27FC236}">
                <a16:creationId xmlns:a16="http://schemas.microsoft.com/office/drawing/2014/main" id="{498EF1BE-04E8-B84F-38A1-441C126AD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1" t="18761" r="29286" b="15512"/>
          <a:stretch/>
        </p:blipFill>
        <p:spPr>
          <a:xfrm>
            <a:off x="1" y="5713878"/>
            <a:ext cx="1394230" cy="11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40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 descr="电视前的人&#10;&#10;描述已自动生成">
            <a:extLst>
              <a:ext uri="{FF2B5EF4-FFF2-40B4-BE49-F238E27FC236}">
                <a16:creationId xmlns:a16="http://schemas.microsoft.com/office/drawing/2014/main" id="{4B5423E9-66D9-0358-09D1-BB317811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1" t="18761" r="29286" b="15512"/>
          <a:stretch/>
        </p:blipFill>
        <p:spPr>
          <a:xfrm>
            <a:off x="10797770" y="5713878"/>
            <a:ext cx="1394230" cy="11441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7FA5F8-D4E2-2D90-D003-33093CB1FD79}"/>
              </a:ext>
            </a:extLst>
          </p:cNvPr>
          <p:cNvSpPr txBox="1"/>
          <p:nvPr/>
        </p:nvSpPr>
        <p:spPr>
          <a:xfrm>
            <a:off x="0" y="598522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激光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+ 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晶体 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 回应  </a:t>
            </a: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Your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 叩问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.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D64B7A-5EFA-1FA3-874B-259B77D4CA9A}"/>
              </a:ext>
            </a:extLst>
          </p:cNvPr>
          <p:cNvSpPr txBox="1"/>
          <p:nvPr/>
        </p:nvSpPr>
        <p:spPr>
          <a:xfrm>
            <a:off x="0" y="179920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上帝 </a:t>
            </a:r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= &lt;</a:t>
            </a:r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zh-CN" altLang="en-US" sz="4400" b="1" u="sng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数学家</a:t>
            </a:r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| </a:t>
            </a:r>
            <a:r>
              <a:rPr lang="zh-CN" altLang="en-US" sz="4400" b="1" u="sng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物理学家</a:t>
            </a:r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| </a:t>
            </a:r>
            <a:r>
              <a:rPr lang="zh-CN" altLang="en-US" sz="4400" b="1" u="sng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程序员</a:t>
            </a:r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&gt;</a:t>
            </a:r>
            <a:endParaRPr lang="zh-CN" altLang="en-US" sz="44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852FA6-62E7-ACD6-3AAF-CC197F73E975}"/>
              </a:ext>
            </a:extLst>
          </p:cNvPr>
          <p:cNvSpPr txBox="1"/>
          <p:nvPr/>
        </p:nvSpPr>
        <p:spPr>
          <a:xfrm>
            <a:off x="602615" y="1480399"/>
            <a:ext cx="10986770" cy="502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以确保 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正确、彻底地</a:t>
            </a:r>
            <a:r>
              <a:rPr lang="zh-CN" altLang="en-US" sz="3200" b="1" dirty="0">
                <a:solidFill>
                  <a:schemeClr val="tx1"/>
                </a:solidFill>
              </a:rPr>
              <a:t> 实施 </a:t>
            </a:r>
            <a:r>
              <a:rPr lang="zh-CN" altLang="en-US" sz="3200" b="1" u="sng" dirty="0">
                <a:solidFill>
                  <a:srgbClr val="C00000"/>
                </a:solidFill>
              </a:rPr>
              <a:t>量子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zh-CN" altLang="en-US" sz="3200" b="1" u="sng" dirty="0">
                <a:solidFill>
                  <a:srgbClr val="C00000"/>
                </a:solidFill>
              </a:rPr>
              <a:t>比特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zh-CN" altLang="en-US" sz="3200" b="1" u="sng" dirty="0">
                <a:solidFill>
                  <a:srgbClr val="C00000"/>
                </a:solidFill>
              </a:rPr>
              <a:t>海</a:t>
            </a:r>
            <a:r>
              <a:rPr lang="zh-CN" altLang="en-US" sz="3200" b="1" dirty="0">
                <a:solidFill>
                  <a:schemeClr val="tx1"/>
                </a:solidFill>
              </a:rPr>
              <a:t> 的 </a:t>
            </a:r>
            <a:r>
              <a:rPr lang="zh-CN" altLang="en-US" sz="3200" b="1" dirty="0">
                <a:solidFill>
                  <a:srgbClr val="843C0C"/>
                </a:solidFill>
              </a:rPr>
              <a:t>动力学方程组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F0D4B5-7482-7D72-7637-A646935BE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9" y="2264620"/>
            <a:ext cx="2486972" cy="2696964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A4D688B8-1313-C5C7-92E6-44BED9E09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408" y="2268652"/>
            <a:ext cx="3241068" cy="2692932"/>
          </a:xfrm>
          <a:prstGeom prst="rect">
            <a:avLst/>
          </a:prstGeom>
        </p:spPr>
      </p:pic>
      <p:pic>
        <p:nvPicPr>
          <p:cNvPr id="65" name="图片 64" descr="男人的照片上写着字&#10;&#10;描述已自动生成">
            <a:extLst>
              <a:ext uri="{FF2B5EF4-FFF2-40B4-BE49-F238E27FC236}">
                <a16:creationId xmlns:a16="http://schemas.microsoft.com/office/drawing/2014/main" id="{37380610-EA6B-E04B-03AC-42922240C6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" r="7187" b="2026"/>
          <a:stretch/>
        </p:blipFill>
        <p:spPr>
          <a:xfrm>
            <a:off x="3870753" y="3016915"/>
            <a:ext cx="3729133" cy="2696963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332D1C35-8394-3802-D75D-386DC2D3D13A}"/>
              </a:ext>
            </a:extLst>
          </p:cNvPr>
          <p:cNvSpPr txBox="1"/>
          <p:nvPr/>
        </p:nvSpPr>
        <p:spPr>
          <a:xfrm>
            <a:off x="2250387" y="1989800"/>
            <a:ext cx="76912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-apple-system"/>
              </a:rPr>
              <a:t>能量</a:t>
            </a:r>
            <a:r>
              <a:rPr lang="zh-CN" altLang="en-US" sz="32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  </a:t>
            </a:r>
            <a:r>
              <a:rPr lang="en-US" altLang="zh-CN" sz="32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=  </a:t>
            </a:r>
            <a:r>
              <a:rPr lang="zh-CN" altLang="en-US" sz="40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物质 </a:t>
            </a:r>
            <a:r>
              <a:rPr lang="zh-CN" altLang="en-US" sz="48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 </a:t>
            </a:r>
            <a:r>
              <a:rPr lang="en-US" altLang="zh-CN" sz="4800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=  </a:t>
            </a:r>
            <a:r>
              <a:rPr lang="zh-CN" altLang="en-US" sz="4800" b="1" i="0" dirty="0">
                <a:solidFill>
                  <a:srgbClr val="C00000"/>
                </a:solidFill>
                <a:effectLst/>
                <a:latin typeface="-apple-system"/>
              </a:rPr>
              <a:t>信息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pic>
        <p:nvPicPr>
          <p:cNvPr id="77" name="图片 76" descr="电视前的人&#10;&#10;描述已自动生成">
            <a:extLst>
              <a:ext uri="{FF2B5EF4-FFF2-40B4-BE49-F238E27FC236}">
                <a16:creationId xmlns:a16="http://schemas.microsoft.com/office/drawing/2014/main" id="{498EF1BE-04E8-B84F-38A1-441C126AD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1" t="18761" r="29286" b="15512"/>
          <a:stretch/>
        </p:blipFill>
        <p:spPr>
          <a:xfrm>
            <a:off x="1" y="5713878"/>
            <a:ext cx="1394230" cy="1144122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B0FC22D-BA2E-A3A1-B6C2-A39FBD4548D2}"/>
              </a:ext>
            </a:extLst>
          </p:cNvPr>
          <p:cNvCxnSpPr>
            <a:cxnSpLocks/>
          </p:cNvCxnSpPr>
          <p:nvPr/>
        </p:nvCxnSpPr>
        <p:spPr>
          <a:xfrm>
            <a:off x="4423954" y="876954"/>
            <a:ext cx="3479075" cy="626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9543FC8-E698-CF44-9FDB-0F6022324AF0}"/>
              </a:ext>
            </a:extLst>
          </p:cNvPr>
          <p:cNvCxnSpPr>
            <a:cxnSpLocks/>
          </p:cNvCxnSpPr>
          <p:nvPr/>
        </p:nvCxnSpPr>
        <p:spPr>
          <a:xfrm flipH="1">
            <a:off x="6274526" y="876954"/>
            <a:ext cx="631499" cy="6106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0E6006F-23CA-09D4-85F7-E733D18DEA3D}"/>
              </a:ext>
            </a:extLst>
          </p:cNvPr>
          <p:cNvCxnSpPr>
            <a:cxnSpLocks/>
          </p:cNvCxnSpPr>
          <p:nvPr/>
        </p:nvCxnSpPr>
        <p:spPr>
          <a:xfrm flipH="1">
            <a:off x="7149737" y="835175"/>
            <a:ext cx="2187231" cy="6685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3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AA20C7-9838-495B-B4B0-BB370DAD5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80CB6C-A14E-43CB-ACCD-184CC4684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835B86-84F1-4A6C-975B-C4119108951B}"/>
              </a:ext>
            </a:extLst>
          </p:cNvPr>
          <p:cNvSpPr/>
          <p:nvPr/>
        </p:nvSpPr>
        <p:spPr>
          <a:xfrm>
            <a:off x="0" y="2463801"/>
            <a:ext cx="12192000" cy="14816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CSOE-NJU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读书会：射线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&amp;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波动光学模拟分享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F159D15-C066-4E08-8E89-A1E1CA44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12" y="175040"/>
            <a:ext cx="621978" cy="77972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87190F5-62B8-48F0-B43B-9EAF4BDF1D2C}"/>
              </a:ext>
            </a:extLst>
          </p:cNvPr>
          <p:cNvSpPr txBox="1"/>
          <p:nvPr/>
        </p:nvSpPr>
        <p:spPr>
          <a:xfrm>
            <a:off x="6853106" y="4214705"/>
            <a:ext cx="3991429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谢尘竹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CSOE-NJU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学生会员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现代工学院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级光学工程 直博生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2023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年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9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日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A9ADD5E-2B75-4DD9-BE3C-C54BE0AFA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93" y="175040"/>
            <a:ext cx="1042147" cy="4460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BEC4BD-CDBE-46CA-AF89-7E782AE59A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5" y="131464"/>
            <a:ext cx="804163" cy="8022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FC5FC0-D984-450F-9223-4BED73F7A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87" y="94370"/>
            <a:ext cx="2137446" cy="60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游戏机, 布, 地毯&#10;&#10;描述已自动生成">
            <a:extLst>
              <a:ext uri="{FF2B5EF4-FFF2-40B4-BE49-F238E27FC236}">
                <a16:creationId xmlns:a16="http://schemas.microsoft.com/office/drawing/2014/main" id="{02147769-97E0-F0E0-544C-36938D50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8"/>
            <a:ext cx="12192000" cy="6856881"/>
          </a:xfrm>
          <a:prstGeom prst="rect">
            <a:avLst/>
          </a:prstGeom>
        </p:spPr>
      </p:pic>
      <p:pic>
        <p:nvPicPr>
          <p:cNvPr id="21" name="图片 20" descr="图片包含 游戏机, 布, 地毯&#10;&#10;描述已自动生成">
            <a:extLst>
              <a:ext uri="{FF2B5EF4-FFF2-40B4-BE49-F238E27FC236}">
                <a16:creationId xmlns:a16="http://schemas.microsoft.com/office/drawing/2014/main" id="{83C4E7FE-0A7B-8572-BCEB-2DC94517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86728">
            <a:off x="-2864622" y="-1610528"/>
            <a:ext cx="17921244" cy="100790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D64B7A-5EFA-1FA3-874B-259B77D4CA9A}"/>
              </a:ext>
            </a:extLst>
          </p:cNvPr>
          <p:cNvSpPr txBox="1"/>
          <p:nvPr/>
        </p:nvSpPr>
        <p:spPr>
          <a:xfrm>
            <a:off x="0" y="179920"/>
            <a:ext cx="12192000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n w="6600">
                  <a:solidFill>
                    <a:srgbClr val="246D8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246D84"/>
                  </a:outerShdw>
                </a:effectLst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We are the way the universe understand itself</a:t>
            </a:r>
            <a:endParaRPr lang="zh-CN" altLang="en-US" sz="4400" b="1" dirty="0">
              <a:ln w="6600">
                <a:solidFill>
                  <a:srgbClr val="246D84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246D84"/>
                </a:outerShdw>
              </a:effectLst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0250E0-23EE-ABC4-39BA-85CD92ADFDE3}"/>
              </a:ext>
            </a:extLst>
          </p:cNvPr>
          <p:cNvSpPr txBox="1"/>
          <p:nvPr/>
        </p:nvSpPr>
        <p:spPr>
          <a:xfrm>
            <a:off x="0" y="5908639"/>
            <a:ext cx="12192000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n w="6600">
                  <a:solidFill>
                    <a:srgbClr val="246D8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246D84"/>
                  </a:outerShdw>
                </a:effectLst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We are finding patterns of our mother nature</a:t>
            </a:r>
            <a:endParaRPr lang="zh-CN" altLang="en-US" sz="4400" b="1" dirty="0">
              <a:ln w="6600">
                <a:solidFill>
                  <a:srgbClr val="246D84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246D84"/>
                </a:outerShdw>
              </a:effectLst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E32D80-800B-66F8-88C4-62B5E7FF4D36}"/>
              </a:ext>
            </a:extLst>
          </p:cNvPr>
          <p:cNvSpPr txBox="1"/>
          <p:nvPr/>
        </p:nvSpPr>
        <p:spPr>
          <a:xfrm>
            <a:off x="1422400" y="3044279"/>
            <a:ext cx="9235440" cy="769441"/>
          </a:xfrm>
          <a:prstGeom prst="rect">
            <a:avLst/>
          </a:prstGeom>
          <a:noFill/>
          <a:effectLst>
            <a:outerShdw blurRad="50800" dist="15240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dist"/>
            <a:r>
              <a:rPr lang="zh-CN" altLang="en-US" sz="4400" b="1" dirty="0">
                <a:ln/>
                <a:solidFill>
                  <a:srgbClr val="246D84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我从哪里来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DA682D-F60B-5D3F-2809-B7436F916E1F}"/>
              </a:ext>
            </a:extLst>
          </p:cNvPr>
          <p:cNvSpPr txBox="1"/>
          <p:nvPr/>
        </p:nvSpPr>
        <p:spPr>
          <a:xfrm>
            <a:off x="1422400" y="1018145"/>
            <a:ext cx="9235440" cy="769441"/>
          </a:xfrm>
          <a:prstGeom prst="rect">
            <a:avLst/>
          </a:prstGeom>
          <a:noFill/>
          <a:effectLst>
            <a:outerShdw blurRad="50800" dist="15240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dist"/>
            <a:r>
              <a:rPr lang="zh-CN" altLang="en-US" sz="4400" b="1" dirty="0">
                <a:ln/>
                <a:solidFill>
                  <a:srgbClr val="246D84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我是谁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2FC329-2CB3-770E-2766-880BBDAA8B89}"/>
              </a:ext>
            </a:extLst>
          </p:cNvPr>
          <p:cNvSpPr txBox="1"/>
          <p:nvPr/>
        </p:nvSpPr>
        <p:spPr>
          <a:xfrm>
            <a:off x="1422400" y="5139198"/>
            <a:ext cx="9235440" cy="769441"/>
          </a:xfrm>
          <a:prstGeom prst="rect">
            <a:avLst/>
          </a:prstGeom>
          <a:noFill/>
          <a:effectLst>
            <a:outerShdw blurRad="50800" dist="15240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dist"/>
            <a:r>
              <a:rPr lang="zh-CN" altLang="en-US" sz="4400" b="1" dirty="0">
                <a:ln/>
                <a:solidFill>
                  <a:srgbClr val="246D84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要到哪里去</a:t>
            </a:r>
          </a:p>
        </p:txBody>
      </p:sp>
    </p:spTree>
    <p:extLst>
      <p:ext uri="{BB962C8B-B14F-4D97-AF65-F5344CB8AC3E}">
        <p14:creationId xmlns:p14="http://schemas.microsoft.com/office/powerpoint/2010/main" val="110300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游戏机, 布, 地毯&#10;&#10;描述已自动生成">
            <a:extLst>
              <a:ext uri="{FF2B5EF4-FFF2-40B4-BE49-F238E27FC236}">
                <a16:creationId xmlns:a16="http://schemas.microsoft.com/office/drawing/2014/main" id="{02147769-97E0-F0E0-544C-36938D50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8"/>
            <a:ext cx="12192000" cy="6856881"/>
          </a:xfrm>
          <a:prstGeom prst="rect">
            <a:avLst/>
          </a:prstGeom>
        </p:spPr>
      </p:pic>
      <p:pic>
        <p:nvPicPr>
          <p:cNvPr id="21" name="图片 20" descr="图片包含 游戏机, 布, 地毯&#10;&#10;描述已自动生成">
            <a:extLst>
              <a:ext uri="{FF2B5EF4-FFF2-40B4-BE49-F238E27FC236}">
                <a16:creationId xmlns:a16="http://schemas.microsoft.com/office/drawing/2014/main" id="{83C4E7FE-0A7B-8572-BCEB-2DC94517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86728">
            <a:off x="-2864622" y="-1610528"/>
            <a:ext cx="17921244" cy="100790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D64B7A-5EFA-1FA3-874B-259B77D4CA9A}"/>
              </a:ext>
            </a:extLst>
          </p:cNvPr>
          <p:cNvSpPr txBox="1"/>
          <p:nvPr/>
        </p:nvSpPr>
        <p:spPr>
          <a:xfrm>
            <a:off x="0" y="179920"/>
            <a:ext cx="12192000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n w="6600">
                  <a:solidFill>
                    <a:srgbClr val="246D8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246D84"/>
                  </a:outerShdw>
                </a:effectLst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We are </a:t>
            </a:r>
            <a:r>
              <a:rPr lang="en-US" altLang="zh-CN" sz="4400" b="1" dirty="0">
                <a:ln w="6600">
                  <a:solidFill>
                    <a:srgbClr val="AA3E4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AA3E45"/>
                  </a:outerShdw>
                </a:effectLst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the way</a:t>
            </a:r>
            <a:r>
              <a:rPr lang="en-US" altLang="zh-CN" sz="4400" b="1" dirty="0">
                <a:ln w="6600">
                  <a:solidFill>
                    <a:srgbClr val="246D8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246D84"/>
                  </a:outerShdw>
                </a:effectLst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 the universe understand itself</a:t>
            </a:r>
            <a:endParaRPr lang="zh-CN" altLang="en-US" sz="4400" b="1" dirty="0">
              <a:ln w="6600">
                <a:solidFill>
                  <a:srgbClr val="246D84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246D84"/>
                </a:outerShdw>
              </a:effectLst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0250E0-23EE-ABC4-39BA-85CD92ADFDE3}"/>
              </a:ext>
            </a:extLst>
          </p:cNvPr>
          <p:cNvSpPr txBox="1"/>
          <p:nvPr/>
        </p:nvSpPr>
        <p:spPr>
          <a:xfrm>
            <a:off x="0" y="5908639"/>
            <a:ext cx="12192000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n w="6600">
                  <a:solidFill>
                    <a:srgbClr val="246D8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246D84"/>
                  </a:outerShdw>
                </a:effectLst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We are finding patterns of </a:t>
            </a:r>
            <a:r>
              <a:rPr lang="en-US" altLang="zh-CN" sz="4400" b="1" dirty="0">
                <a:ln w="6600">
                  <a:solidFill>
                    <a:srgbClr val="B04F59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B04F59"/>
                  </a:outerShdw>
                </a:effectLst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our mother nature</a:t>
            </a:r>
            <a:endParaRPr lang="zh-CN" altLang="en-US" sz="4400" b="1" dirty="0">
              <a:ln w="6600">
                <a:solidFill>
                  <a:srgbClr val="B04F59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B04F59"/>
                </a:outerShdw>
              </a:effectLst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E32D80-800B-66F8-88C4-62B5E7FF4D36}"/>
              </a:ext>
            </a:extLst>
          </p:cNvPr>
          <p:cNvSpPr txBox="1"/>
          <p:nvPr/>
        </p:nvSpPr>
        <p:spPr>
          <a:xfrm>
            <a:off x="1422400" y="3044279"/>
            <a:ext cx="9235440" cy="769441"/>
          </a:xfrm>
          <a:prstGeom prst="rect">
            <a:avLst/>
          </a:prstGeom>
          <a:noFill/>
          <a:effectLst>
            <a:outerShdw blurRad="50800" dist="15240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dist"/>
            <a:r>
              <a:rPr lang="zh-CN" altLang="en-US" sz="4400" b="1" dirty="0">
                <a:ln/>
                <a:solidFill>
                  <a:srgbClr val="246D84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我从</a:t>
            </a:r>
            <a:r>
              <a:rPr lang="zh-CN" altLang="en-US" sz="4400" b="1" dirty="0">
                <a:ln/>
                <a:solidFill>
                  <a:srgbClr val="AA3E45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哪里来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DA682D-F60B-5D3F-2809-B7436F916E1F}"/>
              </a:ext>
            </a:extLst>
          </p:cNvPr>
          <p:cNvSpPr txBox="1"/>
          <p:nvPr/>
        </p:nvSpPr>
        <p:spPr>
          <a:xfrm>
            <a:off x="1422400" y="1018145"/>
            <a:ext cx="9235440" cy="769441"/>
          </a:xfrm>
          <a:prstGeom prst="rect">
            <a:avLst/>
          </a:prstGeom>
          <a:noFill/>
          <a:effectLst>
            <a:outerShdw blurRad="50800" dist="15240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dist"/>
            <a:r>
              <a:rPr lang="zh-CN" altLang="en-US" sz="4400" b="1" dirty="0">
                <a:ln/>
                <a:solidFill>
                  <a:srgbClr val="246D84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我</a:t>
            </a:r>
            <a:r>
              <a:rPr lang="zh-CN" altLang="en-US" sz="4400" b="1" dirty="0">
                <a:ln/>
                <a:solidFill>
                  <a:srgbClr val="AA3E45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是谁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2FC329-2CB3-770E-2766-880BBDAA8B89}"/>
              </a:ext>
            </a:extLst>
          </p:cNvPr>
          <p:cNvSpPr txBox="1"/>
          <p:nvPr/>
        </p:nvSpPr>
        <p:spPr>
          <a:xfrm>
            <a:off x="1422400" y="5139198"/>
            <a:ext cx="9235440" cy="769441"/>
          </a:xfrm>
          <a:prstGeom prst="rect">
            <a:avLst/>
          </a:prstGeom>
          <a:noFill/>
          <a:effectLst>
            <a:outerShdw blurRad="50800" dist="15240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dist"/>
            <a:r>
              <a:rPr lang="zh-CN" altLang="en-US" sz="4400" b="1" dirty="0">
                <a:ln/>
                <a:solidFill>
                  <a:srgbClr val="246D84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要到</a:t>
            </a:r>
            <a:r>
              <a:rPr lang="zh-CN" altLang="en-US" sz="4400" b="1" dirty="0">
                <a:ln/>
                <a:solidFill>
                  <a:srgbClr val="B14751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哪里去</a:t>
            </a:r>
          </a:p>
        </p:txBody>
      </p:sp>
    </p:spTree>
    <p:extLst>
      <p:ext uri="{BB962C8B-B14F-4D97-AF65-F5344CB8AC3E}">
        <p14:creationId xmlns:p14="http://schemas.microsoft.com/office/powerpoint/2010/main" val="128547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70E785-3FE6-E93D-EEF2-790BBEF3D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279" y="-1695"/>
            <a:ext cx="12376558" cy="6861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D6112F-FAAD-5D3B-9B24-F3D2D1D9F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1" y="172235"/>
            <a:ext cx="1318362" cy="1318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C7BEA7-4F5B-9C52-FDF5-860A763BE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588" y="5404980"/>
            <a:ext cx="1488054" cy="12839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1BA56C8-3B8A-951B-D2AD-1566021D14A5}"/>
              </a:ext>
            </a:extLst>
          </p:cNvPr>
          <p:cNvSpPr txBox="1"/>
          <p:nvPr/>
        </p:nvSpPr>
        <p:spPr>
          <a:xfrm>
            <a:off x="381000" y="1728335"/>
            <a:ext cx="4523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A guided tour</a:t>
            </a:r>
            <a:endParaRPr lang="zh-CN" altLang="en-US" sz="4800" dirty="0">
              <a:solidFill>
                <a:srgbClr val="92D050"/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F42D56-F206-F3F6-655A-2AED8ED06898}"/>
              </a:ext>
            </a:extLst>
          </p:cNvPr>
          <p:cNvSpPr txBox="1"/>
          <p:nvPr/>
        </p:nvSpPr>
        <p:spPr>
          <a:xfrm>
            <a:off x="3726925" y="4318403"/>
            <a:ext cx="58637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4800" dirty="0">
                <a:solidFill>
                  <a:srgbClr val="FFC00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Simulation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06CAB9B-0C5D-526E-424F-A1E1FC936C98}"/>
              </a:ext>
            </a:extLst>
          </p:cNvPr>
          <p:cNvSpPr/>
          <p:nvPr/>
        </p:nvSpPr>
        <p:spPr>
          <a:xfrm rot="16200000">
            <a:off x="1831750" y="2252921"/>
            <a:ext cx="745542" cy="1534316"/>
          </a:xfrm>
          <a:custGeom>
            <a:avLst/>
            <a:gdLst>
              <a:gd name="connsiteX0" fmla="*/ 194643 w 870616"/>
              <a:gd name="connsiteY0" fmla="*/ 0 h 1607994"/>
              <a:gd name="connsiteX1" fmla="*/ 675974 w 870616"/>
              <a:gd name="connsiteY1" fmla="*/ 0 h 1607994"/>
              <a:gd name="connsiteX2" fmla="*/ 719760 w 870616"/>
              <a:gd name="connsiteY2" fmla="*/ 86759 h 1607994"/>
              <a:gd name="connsiteX3" fmla="*/ 870616 w 870616"/>
              <a:gd name="connsiteY3" fmla="*/ 803917 h 1607994"/>
              <a:gd name="connsiteX4" fmla="*/ 719760 w 870616"/>
              <a:gd name="connsiteY4" fmla="*/ 1521076 h 1607994"/>
              <a:gd name="connsiteX5" fmla="*/ 675893 w 870616"/>
              <a:gd name="connsiteY5" fmla="*/ 1607994 h 1607994"/>
              <a:gd name="connsiteX6" fmla="*/ 194724 w 870616"/>
              <a:gd name="connsiteY6" fmla="*/ 1607994 h 1607994"/>
              <a:gd name="connsiteX7" fmla="*/ 150856 w 870616"/>
              <a:gd name="connsiteY7" fmla="*/ 1521076 h 1607994"/>
              <a:gd name="connsiteX8" fmla="*/ 0 w 870616"/>
              <a:gd name="connsiteY8" fmla="*/ 803917 h 1607994"/>
              <a:gd name="connsiteX9" fmla="*/ 150856 w 870616"/>
              <a:gd name="connsiteY9" fmla="*/ 86759 h 160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0616" h="1607994">
                <a:moveTo>
                  <a:pt x="194643" y="0"/>
                </a:moveTo>
                <a:lnTo>
                  <a:pt x="675974" y="0"/>
                </a:lnTo>
                <a:lnTo>
                  <a:pt x="719760" y="86759"/>
                </a:lnTo>
                <a:cubicBezTo>
                  <a:pt x="815968" y="299944"/>
                  <a:pt x="870616" y="544248"/>
                  <a:pt x="870616" y="803917"/>
                </a:cubicBezTo>
                <a:cubicBezTo>
                  <a:pt x="870616" y="1063586"/>
                  <a:pt x="815968" y="1307891"/>
                  <a:pt x="719760" y="1521076"/>
                </a:cubicBezTo>
                <a:lnTo>
                  <a:pt x="675893" y="1607994"/>
                </a:lnTo>
                <a:lnTo>
                  <a:pt x="194724" y="1607994"/>
                </a:lnTo>
                <a:lnTo>
                  <a:pt x="150856" y="1521076"/>
                </a:lnTo>
                <a:cubicBezTo>
                  <a:pt x="54649" y="1307891"/>
                  <a:pt x="0" y="1063586"/>
                  <a:pt x="0" y="803917"/>
                </a:cubicBezTo>
                <a:cubicBezTo>
                  <a:pt x="0" y="544248"/>
                  <a:pt x="54649" y="299944"/>
                  <a:pt x="150856" y="86759"/>
                </a:cubicBezTo>
                <a:close/>
              </a:path>
            </a:pathLst>
          </a:cu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CE42C0-8B3A-BE8C-B61F-6626062F8B03}"/>
              </a:ext>
            </a:extLst>
          </p:cNvPr>
          <p:cNvSpPr txBox="1"/>
          <p:nvPr/>
        </p:nvSpPr>
        <p:spPr>
          <a:xfrm>
            <a:off x="1806042" y="2598003"/>
            <a:ext cx="1823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FFFF0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To</a:t>
            </a:r>
            <a:endParaRPr lang="zh-CN" altLang="en-US" sz="4800" dirty="0">
              <a:solidFill>
                <a:srgbClr val="FFFF00"/>
              </a:solidFill>
              <a:latin typeface="Calibri" panose="020F0502020204030204" pitchFamily="34" charset="0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981146C-BF4B-791D-487C-ED5769610BED}"/>
              </a:ext>
            </a:extLst>
          </p:cNvPr>
          <p:cNvSpPr/>
          <p:nvPr/>
        </p:nvSpPr>
        <p:spPr>
          <a:xfrm rot="16200000">
            <a:off x="6556768" y="2237707"/>
            <a:ext cx="895186" cy="3226735"/>
          </a:xfrm>
          <a:custGeom>
            <a:avLst/>
            <a:gdLst>
              <a:gd name="connsiteX0" fmla="*/ 194643 w 870616"/>
              <a:gd name="connsiteY0" fmla="*/ 0 h 1607994"/>
              <a:gd name="connsiteX1" fmla="*/ 675974 w 870616"/>
              <a:gd name="connsiteY1" fmla="*/ 0 h 1607994"/>
              <a:gd name="connsiteX2" fmla="*/ 719760 w 870616"/>
              <a:gd name="connsiteY2" fmla="*/ 86759 h 1607994"/>
              <a:gd name="connsiteX3" fmla="*/ 870616 w 870616"/>
              <a:gd name="connsiteY3" fmla="*/ 803917 h 1607994"/>
              <a:gd name="connsiteX4" fmla="*/ 719760 w 870616"/>
              <a:gd name="connsiteY4" fmla="*/ 1521076 h 1607994"/>
              <a:gd name="connsiteX5" fmla="*/ 675893 w 870616"/>
              <a:gd name="connsiteY5" fmla="*/ 1607994 h 1607994"/>
              <a:gd name="connsiteX6" fmla="*/ 194724 w 870616"/>
              <a:gd name="connsiteY6" fmla="*/ 1607994 h 1607994"/>
              <a:gd name="connsiteX7" fmla="*/ 150856 w 870616"/>
              <a:gd name="connsiteY7" fmla="*/ 1521076 h 1607994"/>
              <a:gd name="connsiteX8" fmla="*/ 0 w 870616"/>
              <a:gd name="connsiteY8" fmla="*/ 803917 h 1607994"/>
              <a:gd name="connsiteX9" fmla="*/ 150856 w 870616"/>
              <a:gd name="connsiteY9" fmla="*/ 86759 h 160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0616" h="1607994">
                <a:moveTo>
                  <a:pt x="194643" y="0"/>
                </a:moveTo>
                <a:lnTo>
                  <a:pt x="675974" y="0"/>
                </a:lnTo>
                <a:lnTo>
                  <a:pt x="719760" y="86759"/>
                </a:lnTo>
                <a:cubicBezTo>
                  <a:pt x="815968" y="299944"/>
                  <a:pt x="870616" y="544248"/>
                  <a:pt x="870616" y="803917"/>
                </a:cubicBezTo>
                <a:cubicBezTo>
                  <a:pt x="870616" y="1063586"/>
                  <a:pt x="815968" y="1307891"/>
                  <a:pt x="719760" y="1521076"/>
                </a:cubicBezTo>
                <a:lnTo>
                  <a:pt x="675893" y="1607994"/>
                </a:lnTo>
                <a:lnTo>
                  <a:pt x="194724" y="1607994"/>
                </a:lnTo>
                <a:lnTo>
                  <a:pt x="150856" y="1521076"/>
                </a:lnTo>
                <a:cubicBezTo>
                  <a:pt x="54649" y="1307891"/>
                  <a:pt x="0" y="1063586"/>
                  <a:pt x="0" y="803917"/>
                </a:cubicBezTo>
                <a:cubicBezTo>
                  <a:pt x="0" y="544248"/>
                  <a:pt x="54649" y="299944"/>
                  <a:pt x="150856" y="86759"/>
                </a:cubicBezTo>
                <a:close/>
              </a:path>
            </a:pathLst>
          </a:cu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74C588-6E19-2608-737C-943E769EE1EE}"/>
              </a:ext>
            </a:extLst>
          </p:cNvPr>
          <p:cNvSpPr txBox="1"/>
          <p:nvPr/>
        </p:nvSpPr>
        <p:spPr>
          <a:xfrm>
            <a:off x="5545811" y="3403480"/>
            <a:ext cx="58637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FFFF00"/>
                </a:solidFill>
                <a:latin typeface="Calibri" panose="020F0502020204030204" pitchFamily="34" charset="0"/>
                <a:ea typeface="Yu Gothic" panose="020B0400000000000000" pitchFamily="34" charset="-128"/>
                <a:cs typeface="Calibri" panose="020F0502020204030204" pitchFamily="34" charset="0"/>
              </a:rPr>
              <a:t>Ray  Optics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B413DA1-5802-BE14-2528-BDD4064169C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0093" y="134213"/>
            <a:ext cx="2464709" cy="23441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32A5F6F-E8D3-774C-76EC-BAEC180E247E}"/>
              </a:ext>
            </a:extLst>
          </p:cNvPr>
          <p:cNvSpPr txBox="1"/>
          <p:nvPr/>
        </p:nvSpPr>
        <p:spPr>
          <a:xfrm>
            <a:off x="2343542" y="268942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https://phydemo.app/ray-optics/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EC7DC0-8A79-B19F-4F68-F4E8D6756A8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7075" y="1690073"/>
            <a:ext cx="1614240" cy="1576531"/>
          </a:xfrm>
          <a:prstGeom prst="rect">
            <a:avLst/>
          </a:prstGeom>
        </p:spPr>
      </p:pic>
      <p:pic>
        <p:nvPicPr>
          <p:cNvPr id="2" name="图片 1">
            <a:hlinkClick r:id="rId8"/>
            <a:extLst>
              <a:ext uri="{FF2B5EF4-FFF2-40B4-BE49-F238E27FC236}">
                <a16:creationId xmlns:a16="http://schemas.microsoft.com/office/drawing/2014/main" id="{F7C70E18-D7E3-A18E-E4E3-5B2FE40E32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376" y="2960295"/>
            <a:ext cx="1318362" cy="98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9BA429-45FA-CF93-A466-A16FB1E7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747"/>
            <a:ext cx="12192000" cy="70374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96440C-F02F-0A04-EE68-AD95B574A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1" y="172235"/>
            <a:ext cx="1318362" cy="13183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F76E4E-CF74-8E80-EC6C-3CD165697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588" y="5404980"/>
            <a:ext cx="1488054" cy="128391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BC176E8-D357-8D12-8675-611D28EFE63D}"/>
              </a:ext>
            </a:extLst>
          </p:cNvPr>
          <p:cNvSpPr txBox="1"/>
          <p:nvPr/>
        </p:nvSpPr>
        <p:spPr>
          <a:xfrm>
            <a:off x="2343542" y="268942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https://phydemo.app/ray-optics/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2949F-6E91-B4F0-6A07-B2F5B33CDE8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001" y="1670055"/>
            <a:ext cx="1614240" cy="15765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5CC8DC-76C0-FD76-11DE-A9C1678D462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99612" y="3317966"/>
            <a:ext cx="1975030" cy="18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41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组合 1124">
            <a:extLst>
              <a:ext uri="{FF2B5EF4-FFF2-40B4-BE49-F238E27FC236}">
                <a16:creationId xmlns:a16="http://schemas.microsoft.com/office/drawing/2014/main" id="{DCC2C634-F40F-024B-F051-D1A691CEFF06}"/>
              </a:ext>
            </a:extLst>
          </p:cNvPr>
          <p:cNvGrpSpPr/>
          <p:nvPr/>
        </p:nvGrpSpPr>
        <p:grpSpPr>
          <a:xfrm>
            <a:off x="-27781" y="-13494"/>
            <a:ext cx="12247562" cy="6884987"/>
            <a:chOff x="-28575" y="-12700"/>
            <a:chExt cx="12247562" cy="6884987"/>
          </a:xfrm>
        </p:grpSpPr>
        <p:sp>
          <p:nvSpPr>
            <p:cNvPr id="1126" name="任意多边形: 形状 1125">
              <a:extLst>
                <a:ext uri="{FF2B5EF4-FFF2-40B4-BE49-F238E27FC236}">
                  <a16:creationId xmlns:a16="http://schemas.microsoft.com/office/drawing/2014/main" id="{51E4B4FA-10C9-AB16-3953-138C293E9B4A}"/>
                </a:ext>
              </a:extLst>
            </p:cNvPr>
            <p:cNvSpPr/>
            <p:nvPr/>
          </p:nvSpPr>
          <p:spPr>
            <a:xfrm>
              <a:off x="-19142" y="-6350"/>
              <a:ext cx="9798936" cy="6878637"/>
            </a:xfrm>
            <a:custGeom>
              <a:avLst/>
              <a:gdLst>
                <a:gd name="connsiteX0" fmla="*/ 9525 w 9782175"/>
                <a:gd name="connsiteY0" fmla="*/ 0 h 6858000"/>
                <a:gd name="connsiteX1" fmla="*/ 219075 w 9782175"/>
                <a:gd name="connsiteY1" fmla="*/ 161925 h 6858000"/>
                <a:gd name="connsiteX2" fmla="*/ 9210675 w 9782175"/>
                <a:gd name="connsiteY2" fmla="*/ 2895600 h 6858000"/>
                <a:gd name="connsiteX3" fmla="*/ 9782175 w 9782175"/>
                <a:gd name="connsiteY3" fmla="*/ 3429000 h 6858000"/>
                <a:gd name="connsiteX4" fmla="*/ 9220200 w 9782175"/>
                <a:gd name="connsiteY4" fmla="*/ 3952875 h 6858000"/>
                <a:gd name="connsiteX5" fmla="*/ 219075 w 9782175"/>
                <a:gd name="connsiteY5" fmla="*/ 6686550 h 6858000"/>
                <a:gd name="connsiteX6" fmla="*/ 0 w 9782175"/>
                <a:gd name="connsiteY6" fmla="*/ 6858000 h 6858000"/>
                <a:gd name="connsiteX7" fmla="*/ 9525 w 9782175"/>
                <a:gd name="connsiteY7" fmla="*/ 0 h 6858000"/>
                <a:gd name="connsiteX0" fmla="*/ 0 w 9785350"/>
                <a:gd name="connsiteY0" fmla="*/ 0 h 6858000"/>
                <a:gd name="connsiteX1" fmla="*/ 222250 w 9785350"/>
                <a:gd name="connsiteY1" fmla="*/ 161925 h 6858000"/>
                <a:gd name="connsiteX2" fmla="*/ 9213850 w 9785350"/>
                <a:gd name="connsiteY2" fmla="*/ 2895600 h 6858000"/>
                <a:gd name="connsiteX3" fmla="*/ 9785350 w 9785350"/>
                <a:gd name="connsiteY3" fmla="*/ 3429000 h 6858000"/>
                <a:gd name="connsiteX4" fmla="*/ 9223375 w 9785350"/>
                <a:gd name="connsiteY4" fmla="*/ 3952875 h 6858000"/>
                <a:gd name="connsiteX5" fmla="*/ 222250 w 9785350"/>
                <a:gd name="connsiteY5" fmla="*/ 6686550 h 6858000"/>
                <a:gd name="connsiteX6" fmla="*/ 3175 w 9785350"/>
                <a:gd name="connsiteY6" fmla="*/ 6858000 h 6858000"/>
                <a:gd name="connsiteX7" fmla="*/ 0 w 9785350"/>
                <a:gd name="connsiteY7" fmla="*/ 0 h 6858000"/>
                <a:gd name="connsiteX0" fmla="*/ 6441 w 9791791"/>
                <a:gd name="connsiteY0" fmla="*/ 0 h 6872287"/>
                <a:gd name="connsiteX1" fmla="*/ 228691 w 9791791"/>
                <a:gd name="connsiteY1" fmla="*/ 161925 h 6872287"/>
                <a:gd name="connsiteX2" fmla="*/ 9220291 w 9791791"/>
                <a:gd name="connsiteY2" fmla="*/ 2895600 h 6872287"/>
                <a:gd name="connsiteX3" fmla="*/ 9791791 w 9791791"/>
                <a:gd name="connsiteY3" fmla="*/ 3429000 h 6872287"/>
                <a:gd name="connsiteX4" fmla="*/ 9229816 w 9791791"/>
                <a:gd name="connsiteY4" fmla="*/ 3952875 h 6872287"/>
                <a:gd name="connsiteX5" fmla="*/ 228691 w 9791791"/>
                <a:gd name="connsiteY5" fmla="*/ 6686550 h 6872287"/>
                <a:gd name="connsiteX6" fmla="*/ 91 w 9791791"/>
                <a:gd name="connsiteY6" fmla="*/ 6872287 h 6872287"/>
                <a:gd name="connsiteX7" fmla="*/ 6441 w 9791791"/>
                <a:gd name="connsiteY7" fmla="*/ 0 h 6872287"/>
                <a:gd name="connsiteX0" fmla="*/ 6441 w 9791791"/>
                <a:gd name="connsiteY0" fmla="*/ 0 h 6872287"/>
                <a:gd name="connsiteX1" fmla="*/ 228691 w 9791791"/>
                <a:gd name="connsiteY1" fmla="*/ 161925 h 6872287"/>
                <a:gd name="connsiteX2" fmla="*/ 9220291 w 9791791"/>
                <a:gd name="connsiteY2" fmla="*/ 2895600 h 6872287"/>
                <a:gd name="connsiteX3" fmla="*/ 9791791 w 9791791"/>
                <a:gd name="connsiteY3" fmla="*/ 3429000 h 6872287"/>
                <a:gd name="connsiteX4" fmla="*/ 9229816 w 9791791"/>
                <a:gd name="connsiteY4" fmla="*/ 3952875 h 6872287"/>
                <a:gd name="connsiteX5" fmla="*/ 228691 w 9791791"/>
                <a:gd name="connsiteY5" fmla="*/ 6689725 h 6872287"/>
                <a:gd name="connsiteX6" fmla="*/ 91 w 9791791"/>
                <a:gd name="connsiteY6" fmla="*/ 6872287 h 6872287"/>
                <a:gd name="connsiteX7" fmla="*/ 6441 w 9791791"/>
                <a:gd name="connsiteY7" fmla="*/ 0 h 6872287"/>
                <a:gd name="connsiteX0" fmla="*/ 6441 w 9791791"/>
                <a:gd name="connsiteY0" fmla="*/ 0 h 6872287"/>
                <a:gd name="connsiteX1" fmla="*/ 228691 w 9791791"/>
                <a:gd name="connsiteY1" fmla="*/ 161925 h 6872287"/>
                <a:gd name="connsiteX2" fmla="*/ 9115516 w 9791791"/>
                <a:gd name="connsiteY2" fmla="*/ 3078957 h 6872287"/>
                <a:gd name="connsiteX3" fmla="*/ 9791791 w 9791791"/>
                <a:gd name="connsiteY3" fmla="*/ 3429000 h 6872287"/>
                <a:gd name="connsiteX4" fmla="*/ 9229816 w 9791791"/>
                <a:gd name="connsiteY4" fmla="*/ 3952875 h 6872287"/>
                <a:gd name="connsiteX5" fmla="*/ 228691 w 9791791"/>
                <a:gd name="connsiteY5" fmla="*/ 6689725 h 6872287"/>
                <a:gd name="connsiteX6" fmla="*/ 91 w 9791791"/>
                <a:gd name="connsiteY6" fmla="*/ 6872287 h 6872287"/>
                <a:gd name="connsiteX7" fmla="*/ 6441 w 9791791"/>
                <a:gd name="connsiteY7" fmla="*/ 0 h 6872287"/>
                <a:gd name="connsiteX0" fmla="*/ 6441 w 9791791"/>
                <a:gd name="connsiteY0" fmla="*/ 0 h 6872287"/>
                <a:gd name="connsiteX1" fmla="*/ 228691 w 9791791"/>
                <a:gd name="connsiteY1" fmla="*/ 161925 h 6872287"/>
                <a:gd name="connsiteX2" fmla="*/ 9239341 w 9791791"/>
                <a:gd name="connsiteY2" fmla="*/ 2907507 h 6872287"/>
                <a:gd name="connsiteX3" fmla="*/ 9791791 w 9791791"/>
                <a:gd name="connsiteY3" fmla="*/ 3429000 h 6872287"/>
                <a:gd name="connsiteX4" fmla="*/ 9229816 w 9791791"/>
                <a:gd name="connsiteY4" fmla="*/ 3952875 h 6872287"/>
                <a:gd name="connsiteX5" fmla="*/ 228691 w 9791791"/>
                <a:gd name="connsiteY5" fmla="*/ 6689725 h 6872287"/>
                <a:gd name="connsiteX6" fmla="*/ 91 w 9791791"/>
                <a:gd name="connsiteY6" fmla="*/ 6872287 h 6872287"/>
                <a:gd name="connsiteX7" fmla="*/ 6441 w 9791791"/>
                <a:gd name="connsiteY7" fmla="*/ 0 h 6872287"/>
                <a:gd name="connsiteX0" fmla="*/ 6441 w 9791791"/>
                <a:gd name="connsiteY0" fmla="*/ 0 h 6872287"/>
                <a:gd name="connsiteX1" fmla="*/ 228691 w 9791791"/>
                <a:gd name="connsiteY1" fmla="*/ 161925 h 6872287"/>
                <a:gd name="connsiteX2" fmla="*/ 9239341 w 9791791"/>
                <a:gd name="connsiteY2" fmla="*/ 2907507 h 6872287"/>
                <a:gd name="connsiteX3" fmla="*/ 9791791 w 9791791"/>
                <a:gd name="connsiteY3" fmla="*/ 3429000 h 6872287"/>
                <a:gd name="connsiteX4" fmla="*/ 9229816 w 9791791"/>
                <a:gd name="connsiteY4" fmla="*/ 3952875 h 6872287"/>
                <a:gd name="connsiteX5" fmla="*/ 114391 w 9791791"/>
                <a:gd name="connsiteY5" fmla="*/ 6270625 h 6872287"/>
                <a:gd name="connsiteX6" fmla="*/ 91 w 9791791"/>
                <a:gd name="connsiteY6" fmla="*/ 6872287 h 6872287"/>
                <a:gd name="connsiteX7" fmla="*/ 6441 w 9791791"/>
                <a:gd name="connsiteY7" fmla="*/ 0 h 6872287"/>
                <a:gd name="connsiteX0" fmla="*/ 6441 w 9791791"/>
                <a:gd name="connsiteY0" fmla="*/ 0 h 6872287"/>
                <a:gd name="connsiteX1" fmla="*/ 228691 w 9791791"/>
                <a:gd name="connsiteY1" fmla="*/ 161925 h 6872287"/>
                <a:gd name="connsiteX2" fmla="*/ 9239341 w 9791791"/>
                <a:gd name="connsiteY2" fmla="*/ 2907507 h 6872287"/>
                <a:gd name="connsiteX3" fmla="*/ 9791791 w 9791791"/>
                <a:gd name="connsiteY3" fmla="*/ 3429000 h 6872287"/>
                <a:gd name="connsiteX4" fmla="*/ 9229816 w 9791791"/>
                <a:gd name="connsiteY4" fmla="*/ 3952875 h 6872287"/>
                <a:gd name="connsiteX5" fmla="*/ 228691 w 9791791"/>
                <a:gd name="connsiteY5" fmla="*/ 6708775 h 6872287"/>
                <a:gd name="connsiteX6" fmla="*/ 91 w 9791791"/>
                <a:gd name="connsiteY6" fmla="*/ 6872287 h 6872287"/>
                <a:gd name="connsiteX7" fmla="*/ 6441 w 9791791"/>
                <a:gd name="connsiteY7" fmla="*/ 0 h 6872287"/>
                <a:gd name="connsiteX0" fmla="*/ 44467 w 9829817"/>
                <a:gd name="connsiteY0" fmla="*/ 0 h 6708775"/>
                <a:gd name="connsiteX1" fmla="*/ 266717 w 9829817"/>
                <a:gd name="connsiteY1" fmla="*/ 161925 h 6708775"/>
                <a:gd name="connsiteX2" fmla="*/ 9277367 w 9829817"/>
                <a:gd name="connsiteY2" fmla="*/ 2907507 h 6708775"/>
                <a:gd name="connsiteX3" fmla="*/ 9829817 w 9829817"/>
                <a:gd name="connsiteY3" fmla="*/ 3429000 h 6708775"/>
                <a:gd name="connsiteX4" fmla="*/ 9267842 w 9829817"/>
                <a:gd name="connsiteY4" fmla="*/ 3952875 h 6708775"/>
                <a:gd name="connsiteX5" fmla="*/ 266717 w 9829817"/>
                <a:gd name="connsiteY5" fmla="*/ 6708775 h 6708775"/>
                <a:gd name="connsiteX6" fmla="*/ 17 w 9829817"/>
                <a:gd name="connsiteY6" fmla="*/ 6662737 h 6708775"/>
                <a:gd name="connsiteX7" fmla="*/ 44467 w 9829817"/>
                <a:gd name="connsiteY7" fmla="*/ 0 h 6708775"/>
                <a:gd name="connsiteX0" fmla="*/ 306 w 9785656"/>
                <a:gd name="connsiteY0" fmla="*/ 0 h 6859587"/>
                <a:gd name="connsiteX1" fmla="*/ 222556 w 9785656"/>
                <a:gd name="connsiteY1" fmla="*/ 161925 h 6859587"/>
                <a:gd name="connsiteX2" fmla="*/ 9233206 w 9785656"/>
                <a:gd name="connsiteY2" fmla="*/ 2907507 h 6859587"/>
                <a:gd name="connsiteX3" fmla="*/ 9785656 w 9785656"/>
                <a:gd name="connsiteY3" fmla="*/ 3429000 h 6859587"/>
                <a:gd name="connsiteX4" fmla="*/ 9223681 w 9785656"/>
                <a:gd name="connsiteY4" fmla="*/ 3952875 h 6859587"/>
                <a:gd name="connsiteX5" fmla="*/ 222556 w 9785656"/>
                <a:gd name="connsiteY5" fmla="*/ 6708775 h 6859587"/>
                <a:gd name="connsiteX6" fmla="*/ 306 w 9785656"/>
                <a:gd name="connsiteY6" fmla="*/ 6859587 h 6859587"/>
                <a:gd name="connsiteX7" fmla="*/ 306 w 9785656"/>
                <a:gd name="connsiteY7" fmla="*/ 0 h 6859587"/>
                <a:gd name="connsiteX0" fmla="*/ 6441 w 9791791"/>
                <a:gd name="connsiteY0" fmla="*/ 0 h 6865937"/>
                <a:gd name="connsiteX1" fmla="*/ 228691 w 9791791"/>
                <a:gd name="connsiteY1" fmla="*/ 161925 h 6865937"/>
                <a:gd name="connsiteX2" fmla="*/ 9239341 w 9791791"/>
                <a:gd name="connsiteY2" fmla="*/ 2907507 h 6865937"/>
                <a:gd name="connsiteX3" fmla="*/ 9791791 w 9791791"/>
                <a:gd name="connsiteY3" fmla="*/ 3429000 h 6865937"/>
                <a:gd name="connsiteX4" fmla="*/ 9229816 w 9791791"/>
                <a:gd name="connsiteY4" fmla="*/ 3952875 h 6865937"/>
                <a:gd name="connsiteX5" fmla="*/ 228691 w 9791791"/>
                <a:gd name="connsiteY5" fmla="*/ 6708775 h 6865937"/>
                <a:gd name="connsiteX6" fmla="*/ 91 w 9791791"/>
                <a:gd name="connsiteY6" fmla="*/ 6865937 h 6865937"/>
                <a:gd name="connsiteX7" fmla="*/ 6441 w 9791791"/>
                <a:gd name="connsiteY7" fmla="*/ 0 h 6865937"/>
                <a:gd name="connsiteX0" fmla="*/ 6441 w 9791791"/>
                <a:gd name="connsiteY0" fmla="*/ 0 h 6872287"/>
                <a:gd name="connsiteX1" fmla="*/ 228691 w 9791791"/>
                <a:gd name="connsiteY1" fmla="*/ 161925 h 6872287"/>
                <a:gd name="connsiteX2" fmla="*/ 9239341 w 9791791"/>
                <a:gd name="connsiteY2" fmla="*/ 2907507 h 6872287"/>
                <a:gd name="connsiteX3" fmla="*/ 9791791 w 9791791"/>
                <a:gd name="connsiteY3" fmla="*/ 3429000 h 6872287"/>
                <a:gd name="connsiteX4" fmla="*/ 9229816 w 9791791"/>
                <a:gd name="connsiteY4" fmla="*/ 3952875 h 6872287"/>
                <a:gd name="connsiteX5" fmla="*/ 228691 w 9791791"/>
                <a:gd name="connsiteY5" fmla="*/ 6708775 h 6872287"/>
                <a:gd name="connsiteX6" fmla="*/ 91 w 9791791"/>
                <a:gd name="connsiteY6" fmla="*/ 6872287 h 6872287"/>
                <a:gd name="connsiteX7" fmla="*/ 6441 w 9791791"/>
                <a:gd name="connsiteY7" fmla="*/ 0 h 6872287"/>
                <a:gd name="connsiteX0" fmla="*/ 305 w 9792005"/>
                <a:gd name="connsiteY0" fmla="*/ 0 h 6884987"/>
                <a:gd name="connsiteX1" fmla="*/ 228905 w 9792005"/>
                <a:gd name="connsiteY1" fmla="*/ 174625 h 6884987"/>
                <a:gd name="connsiteX2" fmla="*/ 9239555 w 9792005"/>
                <a:gd name="connsiteY2" fmla="*/ 2920207 h 6884987"/>
                <a:gd name="connsiteX3" fmla="*/ 9792005 w 9792005"/>
                <a:gd name="connsiteY3" fmla="*/ 3441700 h 6884987"/>
                <a:gd name="connsiteX4" fmla="*/ 9230030 w 9792005"/>
                <a:gd name="connsiteY4" fmla="*/ 3965575 h 6884987"/>
                <a:gd name="connsiteX5" fmla="*/ 228905 w 9792005"/>
                <a:gd name="connsiteY5" fmla="*/ 6721475 h 6884987"/>
                <a:gd name="connsiteX6" fmla="*/ 305 w 9792005"/>
                <a:gd name="connsiteY6" fmla="*/ 6884987 h 6884987"/>
                <a:gd name="connsiteX7" fmla="*/ 305 w 9792005"/>
                <a:gd name="connsiteY7" fmla="*/ 0 h 6884987"/>
                <a:gd name="connsiteX0" fmla="*/ 6442 w 9791792"/>
                <a:gd name="connsiteY0" fmla="*/ 0 h 6878637"/>
                <a:gd name="connsiteX1" fmla="*/ 228692 w 9791792"/>
                <a:gd name="connsiteY1" fmla="*/ 168275 h 6878637"/>
                <a:gd name="connsiteX2" fmla="*/ 9239342 w 9791792"/>
                <a:gd name="connsiteY2" fmla="*/ 2913857 h 6878637"/>
                <a:gd name="connsiteX3" fmla="*/ 9791792 w 9791792"/>
                <a:gd name="connsiteY3" fmla="*/ 3435350 h 6878637"/>
                <a:gd name="connsiteX4" fmla="*/ 9229817 w 9791792"/>
                <a:gd name="connsiteY4" fmla="*/ 3959225 h 6878637"/>
                <a:gd name="connsiteX5" fmla="*/ 228692 w 9791792"/>
                <a:gd name="connsiteY5" fmla="*/ 6715125 h 6878637"/>
                <a:gd name="connsiteX6" fmla="*/ 92 w 9791792"/>
                <a:gd name="connsiteY6" fmla="*/ 6878637 h 6878637"/>
                <a:gd name="connsiteX7" fmla="*/ 6442 w 9791792"/>
                <a:gd name="connsiteY7" fmla="*/ 0 h 6878637"/>
                <a:gd name="connsiteX0" fmla="*/ 6442 w 9791792"/>
                <a:gd name="connsiteY0" fmla="*/ 0 h 6878637"/>
                <a:gd name="connsiteX1" fmla="*/ 228692 w 9791792"/>
                <a:gd name="connsiteY1" fmla="*/ 168275 h 6878637"/>
                <a:gd name="connsiteX2" fmla="*/ 9222673 w 9791792"/>
                <a:gd name="connsiteY2" fmla="*/ 2913857 h 6878637"/>
                <a:gd name="connsiteX3" fmla="*/ 9791792 w 9791792"/>
                <a:gd name="connsiteY3" fmla="*/ 3435350 h 6878637"/>
                <a:gd name="connsiteX4" fmla="*/ 9229817 w 9791792"/>
                <a:gd name="connsiteY4" fmla="*/ 3959225 h 6878637"/>
                <a:gd name="connsiteX5" fmla="*/ 228692 w 9791792"/>
                <a:gd name="connsiteY5" fmla="*/ 6715125 h 6878637"/>
                <a:gd name="connsiteX6" fmla="*/ 92 w 9791792"/>
                <a:gd name="connsiteY6" fmla="*/ 6878637 h 6878637"/>
                <a:gd name="connsiteX7" fmla="*/ 6442 w 9791792"/>
                <a:gd name="connsiteY7" fmla="*/ 0 h 6878637"/>
                <a:gd name="connsiteX0" fmla="*/ 6442 w 9791792"/>
                <a:gd name="connsiteY0" fmla="*/ 0 h 6878637"/>
                <a:gd name="connsiteX1" fmla="*/ 228692 w 9791792"/>
                <a:gd name="connsiteY1" fmla="*/ 168275 h 6878637"/>
                <a:gd name="connsiteX2" fmla="*/ 9222673 w 9791792"/>
                <a:gd name="connsiteY2" fmla="*/ 2980532 h 6878637"/>
                <a:gd name="connsiteX3" fmla="*/ 9791792 w 9791792"/>
                <a:gd name="connsiteY3" fmla="*/ 3435350 h 6878637"/>
                <a:gd name="connsiteX4" fmla="*/ 9229817 w 9791792"/>
                <a:gd name="connsiteY4" fmla="*/ 3959225 h 6878637"/>
                <a:gd name="connsiteX5" fmla="*/ 228692 w 9791792"/>
                <a:gd name="connsiteY5" fmla="*/ 6715125 h 6878637"/>
                <a:gd name="connsiteX6" fmla="*/ 92 w 9791792"/>
                <a:gd name="connsiteY6" fmla="*/ 6878637 h 6878637"/>
                <a:gd name="connsiteX7" fmla="*/ 6442 w 9791792"/>
                <a:gd name="connsiteY7" fmla="*/ 0 h 6878637"/>
                <a:gd name="connsiteX0" fmla="*/ 6442 w 9791792"/>
                <a:gd name="connsiteY0" fmla="*/ 0 h 6878637"/>
                <a:gd name="connsiteX1" fmla="*/ 228692 w 9791792"/>
                <a:gd name="connsiteY1" fmla="*/ 168275 h 6878637"/>
                <a:gd name="connsiteX2" fmla="*/ 9232198 w 9791792"/>
                <a:gd name="connsiteY2" fmla="*/ 2911475 h 6878637"/>
                <a:gd name="connsiteX3" fmla="*/ 9791792 w 9791792"/>
                <a:gd name="connsiteY3" fmla="*/ 3435350 h 6878637"/>
                <a:gd name="connsiteX4" fmla="*/ 9229817 w 9791792"/>
                <a:gd name="connsiteY4" fmla="*/ 3959225 h 6878637"/>
                <a:gd name="connsiteX5" fmla="*/ 228692 w 9791792"/>
                <a:gd name="connsiteY5" fmla="*/ 6715125 h 6878637"/>
                <a:gd name="connsiteX6" fmla="*/ 92 w 9791792"/>
                <a:gd name="connsiteY6" fmla="*/ 6878637 h 6878637"/>
                <a:gd name="connsiteX7" fmla="*/ 6442 w 9791792"/>
                <a:gd name="connsiteY7" fmla="*/ 0 h 6878637"/>
                <a:gd name="connsiteX0" fmla="*/ 6442 w 9798936"/>
                <a:gd name="connsiteY0" fmla="*/ 0 h 6878637"/>
                <a:gd name="connsiteX1" fmla="*/ 228692 w 9798936"/>
                <a:gd name="connsiteY1" fmla="*/ 168275 h 6878637"/>
                <a:gd name="connsiteX2" fmla="*/ 9232198 w 9798936"/>
                <a:gd name="connsiteY2" fmla="*/ 2911475 h 6878637"/>
                <a:gd name="connsiteX3" fmla="*/ 9798936 w 9798936"/>
                <a:gd name="connsiteY3" fmla="*/ 3435350 h 6878637"/>
                <a:gd name="connsiteX4" fmla="*/ 9229817 w 9798936"/>
                <a:gd name="connsiteY4" fmla="*/ 3959225 h 6878637"/>
                <a:gd name="connsiteX5" fmla="*/ 228692 w 9798936"/>
                <a:gd name="connsiteY5" fmla="*/ 6715125 h 6878637"/>
                <a:gd name="connsiteX6" fmla="*/ 92 w 9798936"/>
                <a:gd name="connsiteY6" fmla="*/ 6878637 h 6878637"/>
                <a:gd name="connsiteX7" fmla="*/ 6442 w 9798936"/>
                <a:gd name="connsiteY7" fmla="*/ 0 h 6878637"/>
                <a:gd name="connsiteX0" fmla="*/ 6442 w 9798936"/>
                <a:gd name="connsiteY0" fmla="*/ 0 h 6878637"/>
                <a:gd name="connsiteX1" fmla="*/ 228692 w 9798936"/>
                <a:gd name="connsiteY1" fmla="*/ 168275 h 6878637"/>
                <a:gd name="connsiteX2" fmla="*/ 9232198 w 9798936"/>
                <a:gd name="connsiteY2" fmla="*/ 2911475 h 6878637"/>
                <a:gd name="connsiteX3" fmla="*/ 9798936 w 9798936"/>
                <a:gd name="connsiteY3" fmla="*/ 3432968 h 6878637"/>
                <a:gd name="connsiteX4" fmla="*/ 9229817 w 9798936"/>
                <a:gd name="connsiteY4" fmla="*/ 3959225 h 6878637"/>
                <a:gd name="connsiteX5" fmla="*/ 228692 w 9798936"/>
                <a:gd name="connsiteY5" fmla="*/ 6715125 h 6878637"/>
                <a:gd name="connsiteX6" fmla="*/ 92 w 9798936"/>
                <a:gd name="connsiteY6" fmla="*/ 6878637 h 6878637"/>
                <a:gd name="connsiteX7" fmla="*/ 6442 w 9798936"/>
                <a:gd name="connsiteY7" fmla="*/ 0 h 6878637"/>
                <a:gd name="connsiteX0" fmla="*/ 6442 w 9798936"/>
                <a:gd name="connsiteY0" fmla="*/ 0 h 6878637"/>
                <a:gd name="connsiteX1" fmla="*/ 228692 w 9798936"/>
                <a:gd name="connsiteY1" fmla="*/ 168275 h 6878637"/>
                <a:gd name="connsiteX2" fmla="*/ 9232198 w 9798936"/>
                <a:gd name="connsiteY2" fmla="*/ 2911475 h 6878637"/>
                <a:gd name="connsiteX3" fmla="*/ 9798936 w 9798936"/>
                <a:gd name="connsiteY3" fmla="*/ 3432968 h 6878637"/>
                <a:gd name="connsiteX4" fmla="*/ 9232198 w 9798936"/>
                <a:gd name="connsiteY4" fmla="*/ 3956843 h 6878637"/>
                <a:gd name="connsiteX5" fmla="*/ 228692 w 9798936"/>
                <a:gd name="connsiteY5" fmla="*/ 6715125 h 6878637"/>
                <a:gd name="connsiteX6" fmla="*/ 92 w 9798936"/>
                <a:gd name="connsiteY6" fmla="*/ 6878637 h 6878637"/>
                <a:gd name="connsiteX7" fmla="*/ 6442 w 9798936"/>
                <a:gd name="connsiteY7" fmla="*/ 0 h 6878637"/>
                <a:gd name="connsiteX0" fmla="*/ 6442 w 9798936"/>
                <a:gd name="connsiteY0" fmla="*/ 0 h 6878637"/>
                <a:gd name="connsiteX1" fmla="*/ 228692 w 9798936"/>
                <a:gd name="connsiteY1" fmla="*/ 168275 h 6878637"/>
                <a:gd name="connsiteX2" fmla="*/ 9232198 w 9798936"/>
                <a:gd name="connsiteY2" fmla="*/ 2911475 h 6878637"/>
                <a:gd name="connsiteX3" fmla="*/ 9798936 w 9798936"/>
                <a:gd name="connsiteY3" fmla="*/ 3432968 h 6878637"/>
                <a:gd name="connsiteX4" fmla="*/ 9232198 w 9798936"/>
                <a:gd name="connsiteY4" fmla="*/ 3961606 h 6878637"/>
                <a:gd name="connsiteX5" fmla="*/ 228692 w 9798936"/>
                <a:gd name="connsiteY5" fmla="*/ 6715125 h 6878637"/>
                <a:gd name="connsiteX6" fmla="*/ 92 w 9798936"/>
                <a:gd name="connsiteY6" fmla="*/ 6878637 h 6878637"/>
                <a:gd name="connsiteX7" fmla="*/ 6442 w 9798936"/>
                <a:gd name="connsiteY7" fmla="*/ 0 h 68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98936" h="6878637">
                  <a:moveTo>
                    <a:pt x="6442" y="0"/>
                  </a:moveTo>
                  <a:lnTo>
                    <a:pt x="228692" y="168275"/>
                  </a:lnTo>
                  <a:lnTo>
                    <a:pt x="9232198" y="2911475"/>
                  </a:lnTo>
                  <a:lnTo>
                    <a:pt x="9798936" y="3432968"/>
                  </a:lnTo>
                  <a:lnTo>
                    <a:pt x="9232198" y="3961606"/>
                  </a:lnTo>
                  <a:lnTo>
                    <a:pt x="228692" y="6715125"/>
                  </a:lnTo>
                  <a:lnTo>
                    <a:pt x="92" y="6878637"/>
                  </a:lnTo>
                  <a:cubicBezTo>
                    <a:pt x="-966" y="4592637"/>
                    <a:pt x="7500" y="2286000"/>
                    <a:pt x="6442" y="0"/>
                  </a:cubicBezTo>
                  <a:close/>
                </a:path>
              </a:pathLst>
            </a:custGeom>
            <a:gradFill>
              <a:gsLst>
                <a:gs pos="77000">
                  <a:srgbClr val="653673">
                    <a:alpha val="100000"/>
                  </a:srgbClr>
                </a:gs>
                <a:gs pos="100000">
                  <a:srgbClr val="8C4BA0"/>
                </a:gs>
                <a:gs pos="20000">
                  <a:srgbClr val="3E2146">
                    <a:alpha val="10000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27" name="任意多边形: 形状 1126">
              <a:extLst>
                <a:ext uri="{FF2B5EF4-FFF2-40B4-BE49-F238E27FC236}">
                  <a16:creationId xmlns:a16="http://schemas.microsoft.com/office/drawing/2014/main" id="{C2416758-AC9C-ACCE-1A78-2CA06CD83409}"/>
                </a:ext>
              </a:extLst>
            </p:cNvPr>
            <p:cNvSpPr/>
            <p:nvPr/>
          </p:nvSpPr>
          <p:spPr>
            <a:xfrm>
              <a:off x="-9525" y="-12700"/>
              <a:ext cx="12228512" cy="3454400"/>
            </a:xfrm>
            <a:custGeom>
              <a:avLst/>
              <a:gdLst>
                <a:gd name="connsiteX0" fmla="*/ 0 w 12201525"/>
                <a:gd name="connsiteY0" fmla="*/ 0 h 3438525"/>
                <a:gd name="connsiteX1" fmla="*/ 228600 w 12201525"/>
                <a:gd name="connsiteY1" fmla="*/ 171450 h 3438525"/>
                <a:gd name="connsiteX2" fmla="*/ 9220200 w 12201525"/>
                <a:gd name="connsiteY2" fmla="*/ 2914650 h 3438525"/>
                <a:gd name="connsiteX3" fmla="*/ 9791700 w 12201525"/>
                <a:gd name="connsiteY3" fmla="*/ 3438525 h 3438525"/>
                <a:gd name="connsiteX4" fmla="*/ 10363200 w 12201525"/>
                <a:gd name="connsiteY4" fmla="*/ 2914650 h 3438525"/>
                <a:gd name="connsiteX5" fmla="*/ 12001500 w 12201525"/>
                <a:gd name="connsiteY5" fmla="*/ 171450 h 3438525"/>
                <a:gd name="connsiteX6" fmla="*/ 12201525 w 12201525"/>
                <a:gd name="connsiteY6" fmla="*/ 0 h 3438525"/>
                <a:gd name="connsiteX7" fmla="*/ 0 w 12201525"/>
                <a:gd name="connsiteY7" fmla="*/ 0 h 3438525"/>
                <a:gd name="connsiteX0" fmla="*/ 0 w 12201525"/>
                <a:gd name="connsiteY0" fmla="*/ 0 h 3438525"/>
                <a:gd name="connsiteX1" fmla="*/ 228600 w 12201525"/>
                <a:gd name="connsiteY1" fmla="*/ 171450 h 3438525"/>
                <a:gd name="connsiteX2" fmla="*/ 9220200 w 12201525"/>
                <a:gd name="connsiteY2" fmla="*/ 2914650 h 3438525"/>
                <a:gd name="connsiteX3" fmla="*/ 9791700 w 12201525"/>
                <a:gd name="connsiteY3" fmla="*/ 3438525 h 3438525"/>
                <a:gd name="connsiteX4" fmla="*/ 10337800 w 12201525"/>
                <a:gd name="connsiteY4" fmla="*/ 2914650 h 3438525"/>
                <a:gd name="connsiteX5" fmla="*/ 12001500 w 12201525"/>
                <a:gd name="connsiteY5" fmla="*/ 171450 h 3438525"/>
                <a:gd name="connsiteX6" fmla="*/ 12201525 w 12201525"/>
                <a:gd name="connsiteY6" fmla="*/ 0 h 3438525"/>
                <a:gd name="connsiteX7" fmla="*/ 0 w 12201525"/>
                <a:gd name="connsiteY7" fmla="*/ 0 h 3438525"/>
                <a:gd name="connsiteX0" fmla="*/ 0 w 12201525"/>
                <a:gd name="connsiteY0" fmla="*/ 0 h 3438525"/>
                <a:gd name="connsiteX1" fmla="*/ 228600 w 12201525"/>
                <a:gd name="connsiteY1" fmla="*/ 171450 h 3438525"/>
                <a:gd name="connsiteX2" fmla="*/ 9220200 w 12201525"/>
                <a:gd name="connsiteY2" fmla="*/ 2914650 h 3438525"/>
                <a:gd name="connsiteX3" fmla="*/ 9791700 w 12201525"/>
                <a:gd name="connsiteY3" fmla="*/ 3438525 h 3438525"/>
                <a:gd name="connsiteX4" fmla="*/ 10217150 w 12201525"/>
                <a:gd name="connsiteY4" fmla="*/ 2749550 h 3438525"/>
                <a:gd name="connsiteX5" fmla="*/ 12001500 w 12201525"/>
                <a:gd name="connsiteY5" fmla="*/ 171450 h 3438525"/>
                <a:gd name="connsiteX6" fmla="*/ 12201525 w 12201525"/>
                <a:gd name="connsiteY6" fmla="*/ 0 h 3438525"/>
                <a:gd name="connsiteX7" fmla="*/ 0 w 12201525"/>
                <a:gd name="connsiteY7" fmla="*/ 0 h 3438525"/>
                <a:gd name="connsiteX0" fmla="*/ 0 w 12201525"/>
                <a:gd name="connsiteY0" fmla="*/ 0 h 3438525"/>
                <a:gd name="connsiteX1" fmla="*/ 228600 w 12201525"/>
                <a:gd name="connsiteY1" fmla="*/ 171450 h 3438525"/>
                <a:gd name="connsiteX2" fmla="*/ 9220200 w 12201525"/>
                <a:gd name="connsiteY2" fmla="*/ 2914650 h 3438525"/>
                <a:gd name="connsiteX3" fmla="*/ 9791700 w 12201525"/>
                <a:gd name="connsiteY3" fmla="*/ 3438525 h 3438525"/>
                <a:gd name="connsiteX4" fmla="*/ 10337800 w 12201525"/>
                <a:gd name="connsiteY4" fmla="*/ 2927350 h 3438525"/>
                <a:gd name="connsiteX5" fmla="*/ 12001500 w 12201525"/>
                <a:gd name="connsiteY5" fmla="*/ 171450 h 3438525"/>
                <a:gd name="connsiteX6" fmla="*/ 12201525 w 12201525"/>
                <a:gd name="connsiteY6" fmla="*/ 0 h 3438525"/>
                <a:gd name="connsiteX7" fmla="*/ 0 w 12201525"/>
                <a:gd name="connsiteY7" fmla="*/ 0 h 3438525"/>
                <a:gd name="connsiteX0" fmla="*/ 0 w 12201525"/>
                <a:gd name="connsiteY0" fmla="*/ 0 h 3438525"/>
                <a:gd name="connsiteX1" fmla="*/ 228600 w 12201525"/>
                <a:gd name="connsiteY1" fmla="*/ 171450 h 3438525"/>
                <a:gd name="connsiteX2" fmla="*/ 9220200 w 12201525"/>
                <a:gd name="connsiteY2" fmla="*/ 2914650 h 3438525"/>
                <a:gd name="connsiteX3" fmla="*/ 9791700 w 12201525"/>
                <a:gd name="connsiteY3" fmla="*/ 3438525 h 3438525"/>
                <a:gd name="connsiteX4" fmla="*/ 10337800 w 12201525"/>
                <a:gd name="connsiteY4" fmla="*/ 2919730 h 3438525"/>
                <a:gd name="connsiteX5" fmla="*/ 12001500 w 12201525"/>
                <a:gd name="connsiteY5" fmla="*/ 171450 h 3438525"/>
                <a:gd name="connsiteX6" fmla="*/ 12201525 w 12201525"/>
                <a:gd name="connsiteY6" fmla="*/ 0 h 3438525"/>
                <a:gd name="connsiteX7" fmla="*/ 0 w 12201525"/>
                <a:gd name="connsiteY7" fmla="*/ 0 h 3438525"/>
                <a:gd name="connsiteX0" fmla="*/ 0 w 12201525"/>
                <a:gd name="connsiteY0" fmla="*/ 0 h 3438525"/>
                <a:gd name="connsiteX1" fmla="*/ 279400 w 12201525"/>
                <a:gd name="connsiteY1" fmla="*/ 114300 h 3438525"/>
                <a:gd name="connsiteX2" fmla="*/ 9220200 w 12201525"/>
                <a:gd name="connsiteY2" fmla="*/ 2914650 h 3438525"/>
                <a:gd name="connsiteX3" fmla="*/ 9791700 w 12201525"/>
                <a:gd name="connsiteY3" fmla="*/ 3438525 h 3438525"/>
                <a:gd name="connsiteX4" fmla="*/ 10337800 w 12201525"/>
                <a:gd name="connsiteY4" fmla="*/ 2919730 h 3438525"/>
                <a:gd name="connsiteX5" fmla="*/ 12001500 w 12201525"/>
                <a:gd name="connsiteY5" fmla="*/ 171450 h 3438525"/>
                <a:gd name="connsiteX6" fmla="*/ 12201525 w 12201525"/>
                <a:gd name="connsiteY6" fmla="*/ 0 h 3438525"/>
                <a:gd name="connsiteX7" fmla="*/ 0 w 12201525"/>
                <a:gd name="connsiteY7" fmla="*/ 0 h 3438525"/>
                <a:gd name="connsiteX0" fmla="*/ 0 w 12201525"/>
                <a:gd name="connsiteY0" fmla="*/ 0 h 3438525"/>
                <a:gd name="connsiteX1" fmla="*/ 203200 w 12201525"/>
                <a:gd name="connsiteY1" fmla="*/ 177800 h 3438525"/>
                <a:gd name="connsiteX2" fmla="*/ 9220200 w 12201525"/>
                <a:gd name="connsiteY2" fmla="*/ 2914650 h 3438525"/>
                <a:gd name="connsiteX3" fmla="*/ 9791700 w 12201525"/>
                <a:gd name="connsiteY3" fmla="*/ 3438525 h 3438525"/>
                <a:gd name="connsiteX4" fmla="*/ 10337800 w 12201525"/>
                <a:gd name="connsiteY4" fmla="*/ 2919730 h 3438525"/>
                <a:gd name="connsiteX5" fmla="*/ 12001500 w 12201525"/>
                <a:gd name="connsiteY5" fmla="*/ 171450 h 3438525"/>
                <a:gd name="connsiteX6" fmla="*/ 12201525 w 12201525"/>
                <a:gd name="connsiteY6" fmla="*/ 0 h 3438525"/>
                <a:gd name="connsiteX7" fmla="*/ 0 w 12201525"/>
                <a:gd name="connsiteY7" fmla="*/ 0 h 3438525"/>
                <a:gd name="connsiteX0" fmla="*/ 0 w 12207875"/>
                <a:gd name="connsiteY0" fmla="*/ 12700 h 3438525"/>
                <a:gd name="connsiteX1" fmla="*/ 209550 w 12207875"/>
                <a:gd name="connsiteY1" fmla="*/ 177800 h 3438525"/>
                <a:gd name="connsiteX2" fmla="*/ 9226550 w 12207875"/>
                <a:gd name="connsiteY2" fmla="*/ 2914650 h 3438525"/>
                <a:gd name="connsiteX3" fmla="*/ 9798050 w 12207875"/>
                <a:gd name="connsiteY3" fmla="*/ 3438525 h 3438525"/>
                <a:gd name="connsiteX4" fmla="*/ 10344150 w 12207875"/>
                <a:gd name="connsiteY4" fmla="*/ 2919730 h 3438525"/>
                <a:gd name="connsiteX5" fmla="*/ 12007850 w 12207875"/>
                <a:gd name="connsiteY5" fmla="*/ 171450 h 3438525"/>
                <a:gd name="connsiteX6" fmla="*/ 12207875 w 12207875"/>
                <a:gd name="connsiteY6" fmla="*/ 0 h 3438525"/>
                <a:gd name="connsiteX7" fmla="*/ 0 w 12207875"/>
                <a:gd name="connsiteY7" fmla="*/ 12700 h 3438525"/>
                <a:gd name="connsiteX0" fmla="*/ 0 w 12207875"/>
                <a:gd name="connsiteY0" fmla="*/ 12700 h 3438525"/>
                <a:gd name="connsiteX1" fmla="*/ 209550 w 12207875"/>
                <a:gd name="connsiteY1" fmla="*/ 177800 h 3438525"/>
                <a:gd name="connsiteX2" fmla="*/ 9226550 w 12207875"/>
                <a:gd name="connsiteY2" fmla="*/ 2914650 h 3438525"/>
                <a:gd name="connsiteX3" fmla="*/ 9779000 w 12207875"/>
                <a:gd name="connsiteY3" fmla="*/ 3438525 h 3438525"/>
                <a:gd name="connsiteX4" fmla="*/ 10344150 w 12207875"/>
                <a:gd name="connsiteY4" fmla="*/ 2919730 h 3438525"/>
                <a:gd name="connsiteX5" fmla="*/ 12007850 w 12207875"/>
                <a:gd name="connsiteY5" fmla="*/ 171450 h 3438525"/>
                <a:gd name="connsiteX6" fmla="*/ 12207875 w 12207875"/>
                <a:gd name="connsiteY6" fmla="*/ 0 h 3438525"/>
                <a:gd name="connsiteX7" fmla="*/ 0 w 12207875"/>
                <a:gd name="connsiteY7" fmla="*/ 12700 h 3438525"/>
                <a:gd name="connsiteX0" fmla="*/ 0 w 12207875"/>
                <a:gd name="connsiteY0" fmla="*/ 12700 h 3438525"/>
                <a:gd name="connsiteX1" fmla="*/ 209550 w 12207875"/>
                <a:gd name="connsiteY1" fmla="*/ 177800 h 3438525"/>
                <a:gd name="connsiteX2" fmla="*/ 9226550 w 12207875"/>
                <a:gd name="connsiteY2" fmla="*/ 2914650 h 3438525"/>
                <a:gd name="connsiteX3" fmla="*/ 9779000 w 12207875"/>
                <a:gd name="connsiteY3" fmla="*/ 3438525 h 3438525"/>
                <a:gd name="connsiteX4" fmla="*/ 10350500 w 12207875"/>
                <a:gd name="connsiteY4" fmla="*/ 2913380 h 3438525"/>
                <a:gd name="connsiteX5" fmla="*/ 12007850 w 12207875"/>
                <a:gd name="connsiteY5" fmla="*/ 171450 h 3438525"/>
                <a:gd name="connsiteX6" fmla="*/ 12207875 w 12207875"/>
                <a:gd name="connsiteY6" fmla="*/ 0 h 3438525"/>
                <a:gd name="connsiteX7" fmla="*/ 0 w 12207875"/>
                <a:gd name="connsiteY7" fmla="*/ 12700 h 3438525"/>
                <a:gd name="connsiteX0" fmla="*/ 0 w 12207875"/>
                <a:gd name="connsiteY0" fmla="*/ 12700 h 3438525"/>
                <a:gd name="connsiteX1" fmla="*/ 209550 w 12207875"/>
                <a:gd name="connsiteY1" fmla="*/ 177800 h 3438525"/>
                <a:gd name="connsiteX2" fmla="*/ 9226550 w 12207875"/>
                <a:gd name="connsiteY2" fmla="*/ 2914650 h 3438525"/>
                <a:gd name="connsiteX3" fmla="*/ 9779000 w 12207875"/>
                <a:gd name="connsiteY3" fmla="*/ 3438525 h 3438525"/>
                <a:gd name="connsiteX4" fmla="*/ 10363200 w 12207875"/>
                <a:gd name="connsiteY4" fmla="*/ 2919730 h 3438525"/>
                <a:gd name="connsiteX5" fmla="*/ 12007850 w 12207875"/>
                <a:gd name="connsiteY5" fmla="*/ 171450 h 3438525"/>
                <a:gd name="connsiteX6" fmla="*/ 12207875 w 12207875"/>
                <a:gd name="connsiteY6" fmla="*/ 0 h 3438525"/>
                <a:gd name="connsiteX7" fmla="*/ 0 w 12207875"/>
                <a:gd name="connsiteY7" fmla="*/ 12700 h 3438525"/>
                <a:gd name="connsiteX0" fmla="*/ 0 w 12207875"/>
                <a:gd name="connsiteY0" fmla="*/ 12700 h 3368675"/>
                <a:gd name="connsiteX1" fmla="*/ 209550 w 12207875"/>
                <a:gd name="connsiteY1" fmla="*/ 177800 h 3368675"/>
                <a:gd name="connsiteX2" fmla="*/ 9226550 w 12207875"/>
                <a:gd name="connsiteY2" fmla="*/ 2914650 h 3368675"/>
                <a:gd name="connsiteX3" fmla="*/ 9804400 w 12207875"/>
                <a:gd name="connsiteY3" fmla="*/ 3368675 h 3368675"/>
                <a:gd name="connsiteX4" fmla="*/ 10363200 w 12207875"/>
                <a:gd name="connsiteY4" fmla="*/ 2919730 h 3368675"/>
                <a:gd name="connsiteX5" fmla="*/ 12007850 w 12207875"/>
                <a:gd name="connsiteY5" fmla="*/ 171450 h 3368675"/>
                <a:gd name="connsiteX6" fmla="*/ 12207875 w 12207875"/>
                <a:gd name="connsiteY6" fmla="*/ 0 h 3368675"/>
                <a:gd name="connsiteX7" fmla="*/ 0 w 12207875"/>
                <a:gd name="connsiteY7" fmla="*/ 12700 h 3368675"/>
                <a:gd name="connsiteX0" fmla="*/ 0 w 12207875"/>
                <a:gd name="connsiteY0" fmla="*/ 12700 h 3451225"/>
                <a:gd name="connsiteX1" fmla="*/ 209550 w 12207875"/>
                <a:gd name="connsiteY1" fmla="*/ 177800 h 3451225"/>
                <a:gd name="connsiteX2" fmla="*/ 9226550 w 12207875"/>
                <a:gd name="connsiteY2" fmla="*/ 2914650 h 3451225"/>
                <a:gd name="connsiteX3" fmla="*/ 9785350 w 12207875"/>
                <a:gd name="connsiteY3" fmla="*/ 3451225 h 3451225"/>
                <a:gd name="connsiteX4" fmla="*/ 10363200 w 12207875"/>
                <a:gd name="connsiteY4" fmla="*/ 2919730 h 3451225"/>
                <a:gd name="connsiteX5" fmla="*/ 12007850 w 12207875"/>
                <a:gd name="connsiteY5" fmla="*/ 171450 h 3451225"/>
                <a:gd name="connsiteX6" fmla="*/ 12207875 w 12207875"/>
                <a:gd name="connsiteY6" fmla="*/ 0 h 3451225"/>
                <a:gd name="connsiteX7" fmla="*/ 0 w 12207875"/>
                <a:gd name="connsiteY7" fmla="*/ 12700 h 3451225"/>
                <a:gd name="connsiteX0" fmla="*/ 0 w 12207875"/>
                <a:gd name="connsiteY0" fmla="*/ 12700 h 3451225"/>
                <a:gd name="connsiteX1" fmla="*/ 209550 w 12207875"/>
                <a:gd name="connsiteY1" fmla="*/ 177800 h 3451225"/>
                <a:gd name="connsiteX2" fmla="*/ 9226550 w 12207875"/>
                <a:gd name="connsiteY2" fmla="*/ 2914650 h 3451225"/>
                <a:gd name="connsiteX3" fmla="*/ 9766300 w 12207875"/>
                <a:gd name="connsiteY3" fmla="*/ 3451225 h 3451225"/>
                <a:gd name="connsiteX4" fmla="*/ 10363200 w 12207875"/>
                <a:gd name="connsiteY4" fmla="*/ 2919730 h 3451225"/>
                <a:gd name="connsiteX5" fmla="*/ 12007850 w 12207875"/>
                <a:gd name="connsiteY5" fmla="*/ 171450 h 3451225"/>
                <a:gd name="connsiteX6" fmla="*/ 12207875 w 12207875"/>
                <a:gd name="connsiteY6" fmla="*/ 0 h 3451225"/>
                <a:gd name="connsiteX7" fmla="*/ 0 w 12207875"/>
                <a:gd name="connsiteY7" fmla="*/ 12700 h 3451225"/>
                <a:gd name="connsiteX0" fmla="*/ 0 w 12214225"/>
                <a:gd name="connsiteY0" fmla="*/ 12700 h 3451225"/>
                <a:gd name="connsiteX1" fmla="*/ 209550 w 12214225"/>
                <a:gd name="connsiteY1" fmla="*/ 177800 h 3451225"/>
                <a:gd name="connsiteX2" fmla="*/ 9226550 w 12214225"/>
                <a:gd name="connsiteY2" fmla="*/ 2914650 h 3451225"/>
                <a:gd name="connsiteX3" fmla="*/ 9766300 w 12214225"/>
                <a:gd name="connsiteY3" fmla="*/ 3451225 h 3451225"/>
                <a:gd name="connsiteX4" fmla="*/ 10363200 w 12214225"/>
                <a:gd name="connsiteY4" fmla="*/ 2919730 h 3451225"/>
                <a:gd name="connsiteX5" fmla="*/ 12007850 w 12214225"/>
                <a:gd name="connsiteY5" fmla="*/ 171450 h 3451225"/>
                <a:gd name="connsiteX6" fmla="*/ 12214225 w 12214225"/>
                <a:gd name="connsiteY6" fmla="*/ 0 h 3451225"/>
                <a:gd name="connsiteX7" fmla="*/ 0 w 12214225"/>
                <a:gd name="connsiteY7" fmla="*/ 12700 h 3451225"/>
                <a:gd name="connsiteX0" fmla="*/ 0 w 12214225"/>
                <a:gd name="connsiteY0" fmla="*/ 12700 h 3463925"/>
                <a:gd name="connsiteX1" fmla="*/ 209550 w 12214225"/>
                <a:gd name="connsiteY1" fmla="*/ 177800 h 3463925"/>
                <a:gd name="connsiteX2" fmla="*/ 9226550 w 12214225"/>
                <a:gd name="connsiteY2" fmla="*/ 2914650 h 3463925"/>
                <a:gd name="connsiteX3" fmla="*/ 9766300 w 12214225"/>
                <a:gd name="connsiteY3" fmla="*/ 3463925 h 3463925"/>
                <a:gd name="connsiteX4" fmla="*/ 10363200 w 12214225"/>
                <a:gd name="connsiteY4" fmla="*/ 2919730 h 3463925"/>
                <a:gd name="connsiteX5" fmla="*/ 12007850 w 12214225"/>
                <a:gd name="connsiteY5" fmla="*/ 171450 h 3463925"/>
                <a:gd name="connsiteX6" fmla="*/ 12214225 w 12214225"/>
                <a:gd name="connsiteY6" fmla="*/ 0 h 3463925"/>
                <a:gd name="connsiteX7" fmla="*/ 0 w 12214225"/>
                <a:gd name="connsiteY7" fmla="*/ 12700 h 3463925"/>
                <a:gd name="connsiteX0" fmla="*/ 0 w 12214225"/>
                <a:gd name="connsiteY0" fmla="*/ 12700 h 3463925"/>
                <a:gd name="connsiteX1" fmla="*/ 209550 w 12214225"/>
                <a:gd name="connsiteY1" fmla="*/ 177800 h 3463925"/>
                <a:gd name="connsiteX2" fmla="*/ 9226550 w 12214225"/>
                <a:gd name="connsiteY2" fmla="*/ 2914650 h 3463925"/>
                <a:gd name="connsiteX3" fmla="*/ 9766300 w 12214225"/>
                <a:gd name="connsiteY3" fmla="*/ 3463925 h 3463925"/>
                <a:gd name="connsiteX4" fmla="*/ 10363200 w 12214225"/>
                <a:gd name="connsiteY4" fmla="*/ 2919730 h 3463925"/>
                <a:gd name="connsiteX5" fmla="*/ 12007850 w 12214225"/>
                <a:gd name="connsiteY5" fmla="*/ 171450 h 3463925"/>
                <a:gd name="connsiteX6" fmla="*/ 12214225 w 12214225"/>
                <a:gd name="connsiteY6" fmla="*/ 0 h 3463925"/>
                <a:gd name="connsiteX7" fmla="*/ 0 w 12214225"/>
                <a:gd name="connsiteY7" fmla="*/ 12700 h 3463925"/>
                <a:gd name="connsiteX0" fmla="*/ 0 w 12214225"/>
                <a:gd name="connsiteY0" fmla="*/ 7937 h 3463925"/>
                <a:gd name="connsiteX1" fmla="*/ 209550 w 12214225"/>
                <a:gd name="connsiteY1" fmla="*/ 177800 h 3463925"/>
                <a:gd name="connsiteX2" fmla="*/ 9226550 w 12214225"/>
                <a:gd name="connsiteY2" fmla="*/ 2914650 h 3463925"/>
                <a:gd name="connsiteX3" fmla="*/ 9766300 w 12214225"/>
                <a:gd name="connsiteY3" fmla="*/ 3463925 h 3463925"/>
                <a:gd name="connsiteX4" fmla="*/ 10363200 w 12214225"/>
                <a:gd name="connsiteY4" fmla="*/ 2919730 h 3463925"/>
                <a:gd name="connsiteX5" fmla="*/ 12007850 w 12214225"/>
                <a:gd name="connsiteY5" fmla="*/ 171450 h 3463925"/>
                <a:gd name="connsiteX6" fmla="*/ 12214225 w 12214225"/>
                <a:gd name="connsiteY6" fmla="*/ 0 h 3463925"/>
                <a:gd name="connsiteX7" fmla="*/ 0 w 12214225"/>
                <a:gd name="connsiteY7" fmla="*/ 7937 h 3463925"/>
                <a:gd name="connsiteX0" fmla="*/ 0 w 12218987"/>
                <a:gd name="connsiteY0" fmla="*/ 7937 h 3463925"/>
                <a:gd name="connsiteX1" fmla="*/ 214312 w 12218987"/>
                <a:gd name="connsiteY1" fmla="*/ 177800 h 3463925"/>
                <a:gd name="connsiteX2" fmla="*/ 9231312 w 12218987"/>
                <a:gd name="connsiteY2" fmla="*/ 2914650 h 3463925"/>
                <a:gd name="connsiteX3" fmla="*/ 9771062 w 12218987"/>
                <a:gd name="connsiteY3" fmla="*/ 3463925 h 3463925"/>
                <a:gd name="connsiteX4" fmla="*/ 10367962 w 12218987"/>
                <a:gd name="connsiteY4" fmla="*/ 2919730 h 3463925"/>
                <a:gd name="connsiteX5" fmla="*/ 12012612 w 12218987"/>
                <a:gd name="connsiteY5" fmla="*/ 171450 h 3463925"/>
                <a:gd name="connsiteX6" fmla="*/ 12218987 w 12218987"/>
                <a:gd name="connsiteY6" fmla="*/ 0 h 3463925"/>
                <a:gd name="connsiteX7" fmla="*/ 0 w 12218987"/>
                <a:gd name="connsiteY7" fmla="*/ 7937 h 3463925"/>
                <a:gd name="connsiteX0" fmla="*/ 0 w 12211367"/>
                <a:gd name="connsiteY0" fmla="*/ 317 h 3463925"/>
                <a:gd name="connsiteX1" fmla="*/ 206692 w 12211367"/>
                <a:gd name="connsiteY1" fmla="*/ 177800 h 3463925"/>
                <a:gd name="connsiteX2" fmla="*/ 9223692 w 12211367"/>
                <a:gd name="connsiteY2" fmla="*/ 2914650 h 3463925"/>
                <a:gd name="connsiteX3" fmla="*/ 9763442 w 12211367"/>
                <a:gd name="connsiteY3" fmla="*/ 3463925 h 3463925"/>
                <a:gd name="connsiteX4" fmla="*/ 10360342 w 12211367"/>
                <a:gd name="connsiteY4" fmla="*/ 2919730 h 3463925"/>
                <a:gd name="connsiteX5" fmla="*/ 12004992 w 12211367"/>
                <a:gd name="connsiteY5" fmla="*/ 171450 h 3463925"/>
                <a:gd name="connsiteX6" fmla="*/ 12211367 w 12211367"/>
                <a:gd name="connsiteY6" fmla="*/ 0 h 3463925"/>
                <a:gd name="connsiteX7" fmla="*/ 0 w 12211367"/>
                <a:gd name="connsiteY7" fmla="*/ 317 h 3463925"/>
                <a:gd name="connsiteX0" fmla="*/ 0 w 12211367"/>
                <a:gd name="connsiteY0" fmla="*/ 317 h 3463925"/>
                <a:gd name="connsiteX1" fmla="*/ 206692 w 12211367"/>
                <a:gd name="connsiteY1" fmla="*/ 177800 h 3463925"/>
                <a:gd name="connsiteX2" fmla="*/ 9223692 w 12211367"/>
                <a:gd name="connsiteY2" fmla="*/ 2914650 h 3463925"/>
                <a:gd name="connsiteX3" fmla="*/ 9763442 w 12211367"/>
                <a:gd name="connsiteY3" fmla="*/ 3463925 h 3463925"/>
                <a:gd name="connsiteX4" fmla="*/ 10360342 w 12211367"/>
                <a:gd name="connsiteY4" fmla="*/ 2919730 h 3463925"/>
                <a:gd name="connsiteX5" fmla="*/ 12004992 w 12211367"/>
                <a:gd name="connsiteY5" fmla="*/ 171450 h 3463925"/>
                <a:gd name="connsiteX6" fmla="*/ 12211367 w 12211367"/>
                <a:gd name="connsiteY6" fmla="*/ 0 h 3463925"/>
                <a:gd name="connsiteX7" fmla="*/ 0 w 12211367"/>
                <a:gd name="connsiteY7" fmla="*/ 317 h 3463925"/>
                <a:gd name="connsiteX0" fmla="*/ 0 w 12218987"/>
                <a:gd name="connsiteY0" fmla="*/ 7937 h 3463925"/>
                <a:gd name="connsiteX1" fmla="*/ 214312 w 12218987"/>
                <a:gd name="connsiteY1" fmla="*/ 177800 h 3463925"/>
                <a:gd name="connsiteX2" fmla="*/ 9231312 w 12218987"/>
                <a:gd name="connsiteY2" fmla="*/ 2914650 h 3463925"/>
                <a:gd name="connsiteX3" fmla="*/ 9771062 w 12218987"/>
                <a:gd name="connsiteY3" fmla="*/ 3463925 h 3463925"/>
                <a:gd name="connsiteX4" fmla="*/ 10367962 w 12218987"/>
                <a:gd name="connsiteY4" fmla="*/ 2919730 h 3463925"/>
                <a:gd name="connsiteX5" fmla="*/ 12012612 w 12218987"/>
                <a:gd name="connsiteY5" fmla="*/ 171450 h 3463925"/>
                <a:gd name="connsiteX6" fmla="*/ 12218987 w 12218987"/>
                <a:gd name="connsiteY6" fmla="*/ 0 h 3463925"/>
                <a:gd name="connsiteX7" fmla="*/ 0 w 12218987"/>
                <a:gd name="connsiteY7" fmla="*/ 7937 h 3463925"/>
                <a:gd name="connsiteX0" fmla="*/ 0 w 12218987"/>
                <a:gd name="connsiteY0" fmla="*/ 317 h 3463925"/>
                <a:gd name="connsiteX1" fmla="*/ 214312 w 12218987"/>
                <a:gd name="connsiteY1" fmla="*/ 177800 h 3463925"/>
                <a:gd name="connsiteX2" fmla="*/ 9231312 w 12218987"/>
                <a:gd name="connsiteY2" fmla="*/ 2914650 h 3463925"/>
                <a:gd name="connsiteX3" fmla="*/ 9771062 w 12218987"/>
                <a:gd name="connsiteY3" fmla="*/ 3463925 h 3463925"/>
                <a:gd name="connsiteX4" fmla="*/ 10367962 w 12218987"/>
                <a:gd name="connsiteY4" fmla="*/ 2919730 h 3463925"/>
                <a:gd name="connsiteX5" fmla="*/ 12012612 w 12218987"/>
                <a:gd name="connsiteY5" fmla="*/ 171450 h 3463925"/>
                <a:gd name="connsiteX6" fmla="*/ 12218987 w 12218987"/>
                <a:gd name="connsiteY6" fmla="*/ 0 h 3463925"/>
                <a:gd name="connsiteX7" fmla="*/ 0 w 12218987"/>
                <a:gd name="connsiteY7" fmla="*/ 317 h 3463925"/>
                <a:gd name="connsiteX0" fmla="*/ 0 w 12218987"/>
                <a:gd name="connsiteY0" fmla="*/ 317 h 3463925"/>
                <a:gd name="connsiteX1" fmla="*/ 214312 w 12218987"/>
                <a:gd name="connsiteY1" fmla="*/ 177800 h 3463925"/>
                <a:gd name="connsiteX2" fmla="*/ 9231312 w 12218987"/>
                <a:gd name="connsiteY2" fmla="*/ 2914650 h 3463925"/>
                <a:gd name="connsiteX3" fmla="*/ 9771062 w 12218987"/>
                <a:gd name="connsiteY3" fmla="*/ 3463925 h 3463925"/>
                <a:gd name="connsiteX4" fmla="*/ 10367962 w 12218987"/>
                <a:gd name="connsiteY4" fmla="*/ 2919730 h 3463925"/>
                <a:gd name="connsiteX5" fmla="*/ 12012612 w 12218987"/>
                <a:gd name="connsiteY5" fmla="*/ 171450 h 3463925"/>
                <a:gd name="connsiteX6" fmla="*/ 12218987 w 12218987"/>
                <a:gd name="connsiteY6" fmla="*/ 0 h 3463925"/>
                <a:gd name="connsiteX7" fmla="*/ 0 w 12218987"/>
                <a:gd name="connsiteY7" fmla="*/ 317 h 3463925"/>
                <a:gd name="connsiteX0" fmla="*/ 0 w 12218987"/>
                <a:gd name="connsiteY0" fmla="*/ 317 h 3463925"/>
                <a:gd name="connsiteX1" fmla="*/ 214312 w 12218987"/>
                <a:gd name="connsiteY1" fmla="*/ 177800 h 3463925"/>
                <a:gd name="connsiteX2" fmla="*/ 9231312 w 12218987"/>
                <a:gd name="connsiteY2" fmla="*/ 2914650 h 3463925"/>
                <a:gd name="connsiteX3" fmla="*/ 9771062 w 12218987"/>
                <a:gd name="connsiteY3" fmla="*/ 3463925 h 3463925"/>
                <a:gd name="connsiteX4" fmla="*/ 9752012 w 12218987"/>
                <a:gd name="connsiteY4" fmla="*/ 2735580 h 3463925"/>
                <a:gd name="connsiteX5" fmla="*/ 12012612 w 12218987"/>
                <a:gd name="connsiteY5" fmla="*/ 171450 h 3463925"/>
                <a:gd name="connsiteX6" fmla="*/ 12218987 w 12218987"/>
                <a:gd name="connsiteY6" fmla="*/ 0 h 3463925"/>
                <a:gd name="connsiteX7" fmla="*/ 0 w 12218987"/>
                <a:gd name="connsiteY7" fmla="*/ 317 h 3463925"/>
                <a:gd name="connsiteX0" fmla="*/ 0 w 12218987"/>
                <a:gd name="connsiteY0" fmla="*/ 317 h 3463925"/>
                <a:gd name="connsiteX1" fmla="*/ 214312 w 12218987"/>
                <a:gd name="connsiteY1" fmla="*/ 177800 h 3463925"/>
                <a:gd name="connsiteX2" fmla="*/ 9231312 w 12218987"/>
                <a:gd name="connsiteY2" fmla="*/ 2914650 h 3463925"/>
                <a:gd name="connsiteX3" fmla="*/ 9771062 w 12218987"/>
                <a:gd name="connsiteY3" fmla="*/ 3463925 h 3463925"/>
                <a:gd name="connsiteX4" fmla="*/ 10380662 w 12218987"/>
                <a:gd name="connsiteY4" fmla="*/ 2900680 h 3463925"/>
                <a:gd name="connsiteX5" fmla="*/ 12012612 w 12218987"/>
                <a:gd name="connsiteY5" fmla="*/ 171450 h 3463925"/>
                <a:gd name="connsiteX6" fmla="*/ 12218987 w 12218987"/>
                <a:gd name="connsiteY6" fmla="*/ 0 h 3463925"/>
                <a:gd name="connsiteX7" fmla="*/ 0 w 12218987"/>
                <a:gd name="connsiteY7" fmla="*/ 317 h 3463925"/>
                <a:gd name="connsiteX0" fmla="*/ 0 w 12104687"/>
                <a:gd name="connsiteY0" fmla="*/ 0 h 3600133"/>
                <a:gd name="connsiteX1" fmla="*/ 100012 w 12104687"/>
                <a:gd name="connsiteY1" fmla="*/ 314008 h 3600133"/>
                <a:gd name="connsiteX2" fmla="*/ 9117012 w 12104687"/>
                <a:gd name="connsiteY2" fmla="*/ 3050858 h 3600133"/>
                <a:gd name="connsiteX3" fmla="*/ 9656762 w 12104687"/>
                <a:gd name="connsiteY3" fmla="*/ 3600133 h 3600133"/>
                <a:gd name="connsiteX4" fmla="*/ 10266362 w 12104687"/>
                <a:gd name="connsiteY4" fmla="*/ 3036888 h 3600133"/>
                <a:gd name="connsiteX5" fmla="*/ 11898312 w 12104687"/>
                <a:gd name="connsiteY5" fmla="*/ 307658 h 3600133"/>
                <a:gd name="connsiteX6" fmla="*/ 12104687 w 12104687"/>
                <a:gd name="connsiteY6" fmla="*/ 136208 h 3600133"/>
                <a:gd name="connsiteX7" fmla="*/ 0 w 12104687"/>
                <a:gd name="connsiteY7" fmla="*/ 0 h 3600133"/>
                <a:gd name="connsiteX0" fmla="*/ 0 w 12212637"/>
                <a:gd name="connsiteY0" fmla="*/ 3492 h 3463925"/>
                <a:gd name="connsiteX1" fmla="*/ 207962 w 12212637"/>
                <a:gd name="connsiteY1" fmla="*/ 177800 h 3463925"/>
                <a:gd name="connsiteX2" fmla="*/ 9224962 w 12212637"/>
                <a:gd name="connsiteY2" fmla="*/ 2914650 h 3463925"/>
                <a:gd name="connsiteX3" fmla="*/ 9764712 w 12212637"/>
                <a:gd name="connsiteY3" fmla="*/ 3463925 h 3463925"/>
                <a:gd name="connsiteX4" fmla="*/ 10374312 w 12212637"/>
                <a:gd name="connsiteY4" fmla="*/ 2900680 h 3463925"/>
                <a:gd name="connsiteX5" fmla="*/ 12006262 w 12212637"/>
                <a:gd name="connsiteY5" fmla="*/ 171450 h 3463925"/>
                <a:gd name="connsiteX6" fmla="*/ 12212637 w 12212637"/>
                <a:gd name="connsiteY6" fmla="*/ 0 h 3463925"/>
                <a:gd name="connsiteX7" fmla="*/ 0 w 12212637"/>
                <a:gd name="connsiteY7" fmla="*/ 3492 h 3463925"/>
                <a:gd name="connsiteX0" fmla="*/ 0 w 12222162"/>
                <a:gd name="connsiteY0" fmla="*/ 3492 h 3463925"/>
                <a:gd name="connsiteX1" fmla="*/ 207962 w 12222162"/>
                <a:gd name="connsiteY1" fmla="*/ 177800 h 3463925"/>
                <a:gd name="connsiteX2" fmla="*/ 9224962 w 12222162"/>
                <a:gd name="connsiteY2" fmla="*/ 2914650 h 3463925"/>
                <a:gd name="connsiteX3" fmla="*/ 9764712 w 12222162"/>
                <a:gd name="connsiteY3" fmla="*/ 3463925 h 3463925"/>
                <a:gd name="connsiteX4" fmla="*/ 10374312 w 12222162"/>
                <a:gd name="connsiteY4" fmla="*/ 2900680 h 3463925"/>
                <a:gd name="connsiteX5" fmla="*/ 12006262 w 12222162"/>
                <a:gd name="connsiteY5" fmla="*/ 171450 h 3463925"/>
                <a:gd name="connsiteX6" fmla="*/ 12222162 w 12222162"/>
                <a:gd name="connsiteY6" fmla="*/ 0 h 3463925"/>
                <a:gd name="connsiteX7" fmla="*/ 0 w 12222162"/>
                <a:gd name="connsiteY7" fmla="*/ 3492 h 3463925"/>
                <a:gd name="connsiteX0" fmla="*/ 0 w 12215812"/>
                <a:gd name="connsiteY0" fmla="*/ 3492 h 3463925"/>
                <a:gd name="connsiteX1" fmla="*/ 207962 w 12215812"/>
                <a:gd name="connsiteY1" fmla="*/ 177800 h 3463925"/>
                <a:gd name="connsiteX2" fmla="*/ 9224962 w 12215812"/>
                <a:gd name="connsiteY2" fmla="*/ 2914650 h 3463925"/>
                <a:gd name="connsiteX3" fmla="*/ 9764712 w 12215812"/>
                <a:gd name="connsiteY3" fmla="*/ 3463925 h 3463925"/>
                <a:gd name="connsiteX4" fmla="*/ 10374312 w 12215812"/>
                <a:gd name="connsiteY4" fmla="*/ 2900680 h 3463925"/>
                <a:gd name="connsiteX5" fmla="*/ 12006262 w 12215812"/>
                <a:gd name="connsiteY5" fmla="*/ 171450 h 3463925"/>
                <a:gd name="connsiteX6" fmla="*/ 12215812 w 12215812"/>
                <a:gd name="connsiteY6" fmla="*/ 0 h 3463925"/>
                <a:gd name="connsiteX7" fmla="*/ 0 w 12215812"/>
                <a:gd name="connsiteY7" fmla="*/ 3492 h 3463925"/>
                <a:gd name="connsiteX0" fmla="*/ 0 w 12228512"/>
                <a:gd name="connsiteY0" fmla="*/ 3492 h 3463925"/>
                <a:gd name="connsiteX1" fmla="*/ 207962 w 12228512"/>
                <a:gd name="connsiteY1" fmla="*/ 177800 h 3463925"/>
                <a:gd name="connsiteX2" fmla="*/ 9224962 w 12228512"/>
                <a:gd name="connsiteY2" fmla="*/ 2914650 h 3463925"/>
                <a:gd name="connsiteX3" fmla="*/ 9764712 w 12228512"/>
                <a:gd name="connsiteY3" fmla="*/ 3463925 h 3463925"/>
                <a:gd name="connsiteX4" fmla="*/ 10374312 w 12228512"/>
                <a:gd name="connsiteY4" fmla="*/ 2900680 h 3463925"/>
                <a:gd name="connsiteX5" fmla="*/ 12006262 w 12228512"/>
                <a:gd name="connsiteY5" fmla="*/ 171450 h 3463925"/>
                <a:gd name="connsiteX6" fmla="*/ 12228512 w 12228512"/>
                <a:gd name="connsiteY6" fmla="*/ 0 h 3463925"/>
                <a:gd name="connsiteX7" fmla="*/ 0 w 12228512"/>
                <a:gd name="connsiteY7" fmla="*/ 3492 h 3463925"/>
                <a:gd name="connsiteX0" fmla="*/ 0 w 12228512"/>
                <a:gd name="connsiteY0" fmla="*/ 3492 h 3463925"/>
                <a:gd name="connsiteX1" fmla="*/ 207962 w 12228512"/>
                <a:gd name="connsiteY1" fmla="*/ 177800 h 3463925"/>
                <a:gd name="connsiteX2" fmla="*/ 9224962 w 12228512"/>
                <a:gd name="connsiteY2" fmla="*/ 2921000 h 3463925"/>
                <a:gd name="connsiteX3" fmla="*/ 9764712 w 12228512"/>
                <a:gd name="connsiteY3" fmla="*/ 3463925 h 3463925"/>
                <a:gd name="connsiteX4" fmla="*/ 10374312 w 12228512"/>
                <a:gd name="connsiteY4" fmla="*/ 2900680 h 3463925"/>
                <a:gd name="connsiteX5" fmla="*/ 12006262 w 12228512"/>
                <a:gd name="connsiteY5" fmla="*/ 171450 h 3463925"/>
                <a:gd name="connsiteX6" fmla="*/ 12228512 w 12228512"/>
                <a:gd name="connsiteY6" fmla="*/ 0 h 3463925"/>
                <a:gd name="connsiteX7" fmla="*/ 0 w 12228512"/>
                <a:gd name="connsiteY7" fmla="*/ 3492 h 3463925"/>
                <a:gd name="connsiteX0" fmla="*/ 0 w 12228512"/>
                <a:gd name="connsiteY0" fmla="*/ 3492 h 3448050"/>
                <a:gd name="connsiteX1" fmla="*/ 207962 w 12228512"/>
                <a:gd name="connsiteY1" fmla="*/ 177800 h 3448050"/>
                <a:gd name="connsiteX2" fmla="*/ 9224962 w 12228512"/>
                <a:gd name="connsiteY2" fmla="*/ 2921000 h 3448050"/>
                <a:gd name="connsiteX3" fmla="*/ 9805987 w 12228512"/>
                <a:gd name="connsiteY3" fmla="*/ 3448050 h 3448050"/>
                <a:gd name="connsiteX4" fmla="*/ 10374312 w 12228512"/>
                <a:gd name="connsiteY4" fmla="*/ 2900680 h 3448050"/>
                <a:gd name="connsiteX5" fmla="*/ 12006262 w 12228512"/>
                <a:gd name="connsiteY5" fmla="*/ 171450 h 3448050"/>
                <a:gd name="connsiteX6" fmla="*/ 12228512 w 12228512"/>
                <a:gd name="connsiteY6" fmla="*/ 0 h 3448050"/>
                <a:gd name="connsiteX7" fmla="*/ 0 w 12228512"/>
                <a:gd name="connsiteY7" fmla="*/ 3492 h 3448050"/>
                <a:gd name="connsiteX0" fmla="*/ 0 w 12228512"/>
                <a:gd name="connsiteY0" fmla="*/ 3492 h 3216275"/>
                <a:gd name="connsiteX1" fmla="*/ 207962 w 12228512"/>
                <a:gd name="connsiteY1" fmla="*/ 177800 h 3216275"/>
                <a:gd name="connsiteX2" fmla="*/ 9224962 w 12228512"/>
                <a:gd name="connsiteY2" fmla="*/ 2921000 h 3216275"/>
                <a:gd name="connsiteX3" fmla="*/ 9793287 w 12228512"/>
                <a:gd name="connsiteY3" fmla="*/ 3216275 h 3216275"/>
                <a:gd name="connsiteX4" fmla="*/ 10374312 w 12228512"/>
                <a:gd name="connsiteY4" fmla="*/ 2900680 h 3216275"/>
                <a:gd name="connsiteX5" fmla="*/ 12006262 w 12228512"/>
                <a:gd name="connsiteY5" fmla="*/ 171450 h 3216275"/>
                <a:gd name="connsiteX6" fmla="*/ 12228512 w 12228512"/>
                <a:gd name="connsiteY6" fmla="*/ 0 h 3216275"/>
                <a:gd name="connsiteX7" fmla="*/ 0 w 12228512"/>
                <a:gd name="connsiteY7" fmla="*/ 3492 h 3216275"/>
                <a:gd name="connsiteX0" fmla="*/ 0 w 12228512"/>
                <a:gd name="connsiteY0" fmla="*/ 3492 h 3441700"/>
                <a:gd name="connsiteX1" fmla="*/ 207962 w 12228512"/>
                <a:gd name="connsiteY1" fmla="*/ 177800 h 3441700"/>
                <a:gd name="connsiteX2" fmla="*/ 9224962 w 12228512"/>
                <a:gd name="connsiteY2" fmla="*/ 2921000 h 3441700"/>
                <a:gd name="connsiteX3" fmla="*/ 9799637 w 12228512"/>
                <a:gd name="connsiteY3" fmla="*/ 3441700 h 3441700"/>
                <a:gd name="connsiteX4" fmla="*/ 10374312 w 12228512"/>
                <a:gd name="connsiteY4" fmla="*/ 2900680 h 3441700"/>
                <a:gd name="connsiteX5" fmla="*/ 12006262 w 12228512"/>
                <a:gd name="connsiteY5" fmla="*/ 171450 h 3441700"/>
                <a:gd name="connsiteX6" fmla="*/ 12228512 w 12228512"/>
                <a:gd name="connsiteY6" fmla="*/ 0 h 3441700"/>
                <a:gd name="connsiteX7" fmla="*/ 0 w 12228512"/>
                <a:gd name="connsiteY7" fmla="*/ 3492 h 3441700"/>
                <a:gd name="connsiteX0" fmla="*/ 0 w 12228512"/>
                <a:gd name="connsiteY0" fmla="*/ 3492 h 3441700"/>
                <a:gd name="connsiteX1" fmla="*/ 207962 w 12228512"/>
                <a:gd name="connsiteY1" fmla="*/ 177800 h 3441700"/>
                <a:gd name="connsiteX2" fmla="*/ 9224962 w 12228512"/>
                <a:gd name="connsiteY2" fmla="*/ 2921000 h 3441700"/>
                <a:gd name="connsiteX3" fmla="*/ 9799637 w 12228512"/>
                <a:gd name="connsiteY3" fmla="*/ 3441700 h 3441700"/>
                <a:gd name="connsiteX4" fmla="*/ 10250487 w 12228512"/>
                <a:gd name="connsiteY4" fmla="*/ 2865755 h 3441700"/>
                <a:gd name="connsiteX5" fmla="*/ 12006262 w 12228512"/>
                <a:gd name="connsiteY5" fmla="*/ 171450 h 3441700"/>
                <a:gd name="connsiteX6" fmla="*/ 12228512 w 12228512"/>
                <a:gd name="connsiteY6" fmla="*/ 0 h 3441700"/>
                <a:gd name="connsiteX7" fmla="*/ 0 w 12228512"/>
                <a:gd name="connsiteY7" fmla="*/ 3492 h 3441700"/>
                <a:gd name="connsiteX0" fmla="*/ 0 w 12228512"/>
                <a:gd name="connsiteY0" fmla="*/ 3492 h 3441700"/>
                <a:gd name="connsiteX1" fmla="*/ 207962 w 12228512"/>
                <a:gd name="connsiteY1" fmla="*/ 177800 h 3441700"/>
                <a:gd name="connsiteX2" fmla="*/ 9224962 w 12228512"/>
                <a:gd name="connsiteY2" fmla="*/ 2921000 h 3441700"/>
                <a:gd name="connsiteX3" fmla="*/ 9799637 w 12228512"/>
                <a:gd name="connsiteY3" fmla="*/ 3441700 h 3441700"/>
                <a:gd name="connsiteX4" fmla="*/ 10371137 w 12228512"/>
                <a:gd name="connsiteY4" fmla="*/ 2907030 h 3441700"/>
                <a:gd name="connsiteX5" fmla="*/ 12006262 w 12228512"/>
                <a:gd name="connsiteY5" fmla="*/ 171450 h 3441700"/>
                <a:gd name="connsiteX6" fmla="*/ 12228512 w 12228512"/>
                <a:gd name="connsiteY6" fmla="*/ 0 h 3441700"/>
                <a:gd name="connsiteX7" fmla="*/ 0 w 12228512"/>
                <a:gd name="connsiteY7" fmla="*/ 3492 h 3441700"/>
                <a:gd name="connsiteX0" fmla="*/ 0 w 12228512"/>
                <a:gd name="connsiteY0" fmla="*/ 3492 h 3441700"/>
                <a:gd name="connsiteX1" fmla="*/ 207962 w 12228512"/>
                <a:gd name="connsiteY1" fmla="*/ 177800 h 3441700"/>
                <a:gd name="connsiteX2" fmla="*/ 9224962 w 12228512"/>
                <a:gd name="connsiteY2" fmla="*/ 2921000 h 3441700"/>
                <a:gd name="connsiteX3" fmla="*/ 9799637 w 12228512"/>
                <a:gd name="connsiteY3" fmla="*/ 3441700 h 3441700"/>
                <a:gd name="connsiteX4" fmla="*/ 10352087 w 12228512"/>
                <a:gd name="connsiteY4" fmla="*/ 2921317 h 3441700"/>
                <a:gd name="connsiteX5" fmla="*/ 12006262 w 12228512"/>
                <a:gd name="connsiteY5" fmla="*/ 171450 h 3441700"/>
                <a:gd name="connsiteX6" fmla="*/ 12228512 w 12228512"/>
                <a:gd name="connsiteY6" fmla="*/ 0 h 3441700"/>
                <a:gd name="connsiteX7" fmla="*/ 0 w 12228512"/>
                <a:gd name="connsiteY7" fmla="*/ 3492 h 3441700"/>
                <a:gd name="connsiteX0" fmla="*/ 0 w 12228512"/>
                <a:gd name="connsiteY0" fmla="*/ 3492 h 3441700"/>
                <a:gd name="connsiteX1" fmla="*/ 207962 w 12228512"/>
                <a:gd name="connsiteY1" fmla="*/ 177800 h 3441700"/>
                <a:gd name="connsiteX2" fmla="*/ 9224962 w 12228512"/>
                <a:gd name="connsiteY2" fmla="*/ 2921000 h 3441700"/>
                <a:gd name="connsiteX3" fmla="*/ 9799637 w 12228512"/>
                <a:gd name="connsiteY3" fmla="*/ 3441700 h 3441700"/>
                <a:gd name="connsiteX4" fmla="*/ 10358437 w 12228512"/>
                <a:gd name="connsiteY4" fmla="*/ 2918142 h 3441700"/>
                <a:gd name="connsiteX5" fmla="*/ 12006262 w 12228512"/>
                <a:gd name="connsiteY5" fmla="*/ 171450 h 3441700"/>
                <a:gd name="connsiteX6" fmla="*/ 12228512 w 12228512"/>
                <a:gd name="connsiteY6" fmla="*/ 0 h 3441700"/>
                <a:gd name="connsiteX7" fmla="*/ 0 w 12228512"/>
                <a:gd name="connsiteY7" fmla="*/ 3492 h 3441700"/>
                <a:gd name="connsiteX0" fmla="*/ 0 w 12228512"/>
                <a:gd name="connsiteY0" fmla="*/ 3492 h 3441700"/>
                <a:gd name="connsiteX1" fmla="*/ 207962 w 12228512"/>
                <a:gd name="connsiteY1" fmla="*/ 177800 h 3441700"/>
                <a:gd name="connsiteX2" fmla="*/ 9224962 w 12228512"/>
                <a:gd name="connsiteY2" fmla="*/ 2921000 h 3441700"/>
                <a:gd name="connsiteX3" fmla="*/ 9799637 w 12228512"/>
                <a:gd name="connsiteY3" fmla="*/ 3441700 h 3441700"/>
                <a:gd name="connsiteX4" fmla="*/ 10356056 w 12228512"/>
                <a:gd name="connsiteY4" fmla="*/ 2918142 h 3441700"/>
                <a:gd name="connsiteX5" fmla="*/ 12006262 w 12228512"/>
                <a:gd name="connsiteY5" fmla="*/ 171450 h 3441700"/>
                <a:gd name="connsiteX6" fmla="*/ 12228512 w 12228512"/>
                <a:gd name="connsiteY6" fmla="*/ 0 h 3441700"/>
                <a:gd name="connsiteX7" fmla="*/ 0 w 12228512"/>
                <a:gd name="connsiteY7" fmla="*/ 3492 h 3441700"/>
                <a:gd name="connsiteX0" fmla="*/ 0 w 12228512"/>
                <a:gd name="connsiteY0" fmla="*/ 3492 h 3441700"/>
                <a:gd name="connsiteX1" fmla="*/ 207962 w 12228512"/>
                <a:gd name="connsiteY1" fmla="*/ 177800 h 3441700"/>
                <a:gd name="connsiteX2" fmla="*/ 9224962 w 12228512"/>
                <a:gd name="connsiteY2" fmla="*/ 2921000 h 3441700"/>
                <a:gd name="connsiteX3" fmla="*/ 9793287 w 12228512"/>
                <a:gd name="connsiteY3" fmla="*/ 3441700 h 3441700"/>
                <a:gd name="connsiteX4" fmla="*/ 10356056 w 12228512"/>
                <a:gd name="connsiteY4" fmla="*/ 2918142 h 3441700"/>
                <a:gd name="connsiteX5" fmla="*/ 12006262 w 12228512"/>
                <a:gd name="connsiteY5" fmla="*/ 171450 h 3441700"/>
                <a:gd name="connsiteX6" fmla="*/ 12228512 w 12228512"/>
                <a:gd name="connsiteY6" fmla="*/ 0 h 3441700"/>
                <a:gd name="connsiteX7" fmla="*/ 0 w 12228512"/>
                <a:gd name="connsiteY7" fmla="*/ 3492 h 3441700"/>
                <a:gd name="connsiteX0" fmla="*/ 0 w 12228512"/>
                <a:gd name="connsiteY0" fmla="*/ 3492 h 3454400"/>
                <a:gd name="connsiteX1" fmla="*/ 207962 w 12228512"/>
                <a:gd name="connsiteY1" fmla="*/ 177800 h 3454400"/>
                <a:gd name="connsiteX2" fmla="*/ 9224962 w 12228512"/>
                <a:gd name="connsiteY2" fmla="*/ 2921000 h 3454400"/>
                <a:gd name="connsiteX3" fmla="*/ 9786937 w 12228512"/>
                <a:gd name="connsiteY3" fmla="*/ 3454400 h 3454400"/>
                <a:gd name="connsiteX4" fmla="*/ 10356056 w 12228512"/>
                <a:gd name="connsiteY4" fmla="*/ 2918142 h 3454400"/>
                <a:gd name="connsiteX5" fmla="*/ 12006262 w 12228512"/>
                <a:gd name="connsiteY5" fmla="*/ 171450 h 3454400"/>
                <a:gd name="connsiteX6" fmla="*/ 12228512 w 12228512"/>
                <a:gd name="connsiteY6" fmla="*/ 0 h 3454400"/>
                <a:gd name="connsiteX7" fmla="*/ 0 w 12228512"/>
                <a:gd name="connsiteY7" fmla="*/ 3492 h 3454400"/>
                <a:gd name="connsiteX0" fmla="*/ 0 w 12228512"/>
                <a:gd name="connsiteY0" fmla="*/ 3492 h 3454400"/>
                <a:gd name="connsiteX1" fmla="*/ 207962 w 12228512"/>
                <a:gd name="connsiteY1" fmla="*/ 177800 h 3454400"/>
                <a:gd name="connsiteX2" fmla="*/ 9224962 w 12228512"/>
                <a:gd name="connsiteY2" fmla="*/ 2921000 h 3454400"/>
                <a:gd name="connsiteX3" fmla="*/ 9786937 w 12228512"/>
                <a:gd name="connsiteY3" fmla="*/ 3454400 h 3454400"/>
                <a:gd name="connsiteX4" fmla="*/ 10343356 w 12228512"/>
                <a:gd name="connsiteY4" fmla="*/ 2930842 h 3454400"/>
                <a:gd name="connsiteX5" fmla="*/ 12006262 w 12228512"/>
                <a:gd name="connsiteY5" fmla="*/ 171450 h 3454400"/>
                <a:gd name="connsiteX6" fmla="*/ 12228512 w 12228512"/>
                <a:gd name="connsiteY6" fmla="*/ 0 h 3454400"/>
                <a:gd name="connsiteX7" fmla="*/ 0 w 12228512"/>
                <a:gd name="connsiteY7" fmla="*/ 3492 h 34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28512" h="3454400">
                  <a:moveTo>
                    <a:pt x="0" y="3492"/>
                  </a:moveTo>
                  <a:lnTo>
                    <a:pt x="207962" y="177800"/>
                  </a:lnTo>
                  <a:lnTo>
                    <a:pt x="9224962" y="2921000"/>
                  </a:lnTo>
                  <a:lnTo>
                    <a:pt x="9786937" y="3454400"/>
                  </a:lnTo>
                  <a:lnTo>
                    <a:pt x="10343356" y="2930842"/>
                  </a:lnTo>
                  <a:lnTo>
                    <a:pt x="12006262" y="171450"/>
                  </a:lnTo>
                  <a:lnTo>
                    <a:pt x="12228512" y="0"/>
                  </a:lnTo>
                  <a:lnTo>
                    <a:pt x="0" y="3492"/>
                  </a:lnTo>
                  <a:close/>
                </a:path>
              </a:pathLst>
            </a:custGeom>
            <a:gradFill>
              <a:gsLst>
                <a:gs pos="77000">
                  <a:srgbClr val="653673">
                    <a:alpha val="100000"/>
                  </a:srgbClr>
                </a:gs>
                <a:gs pos="100000">
                  <a:srgbClr val="8C4BA0"/>
                </a:gs>
                <a:gs pos="20000">
                  <a:srgbClr val="3E2146">
                    <a:alpha val="100000"/>
                  </a:srgb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28" name="任意多边形: 形状 1127">
              <a:extLst>
                <a:ext uri="{FF2B5EF4-FFF2-40B4-BE49-F238E27FC236}">
                  <a16:creationId xmlns:a16="http://schemas.microsoft.com/office/drawing/2014/main" id="{7A6ABE4D-A6C4-A512-9D29-E495BBE3447F}"/>
                </a:ext>
              </a:extLst>
            </p:cNvPr>
            <p:cNvSpPr/>
            <p:nvPr/>
          </p:nvSpPr>
          <p:spPr>
            <a:xfrm>
              <a:off x="9766776" y="-9525"/>
              <a:ext cx="2436812" cy="6880225"/>
            </a:xfrm>
            <a:custGeom>
              <a:avLst/>
              <a:gdLst>
                <a:gd name="connsiteX0" fmla="*/ 2447925 w 2457450"/>
                <a:gd name="connsiteY0" fmla="*/ 0 h 6886575"/>
                <a:gd name="connsiteX1" fmla="*/ 2238375 w 2457450"/>
                <a:gd name="connsiteY1" fmla="*/ 171450 h 6886575"/>
                <a:gd name="connsiteX2" fmla="*/ 609600 w 2457450"/>
                <a:gd name="connsiteY2" fmla="*/ 2924175 h 6886575"/>
                <a:gd name="connsiteX3" fmla="*/ 0 w 2457450"/>
                <a:gd name="connsiteY3" fmla="*/ 3467100 h 6886575"/>
                <a:gd name="connsiteX4" fmla="*/ 609600 w 2457450"/>
                <a:gd name="connsiteY4" fmla="*/ 3990975 h 6886575"/>
                <a:gd name="connsiteX5" fmla="*/ 2257425 w 2457450"/>
                <a:gd name="connsiteY5" fmla="*/ 6724650 h 6886575"/>
                <a:gd name="connsiteX6" fmla="*/ 2457450 w 2457450"/>
                <a:gd name="connsiteY6" fmla="*/ 6886575 h 6886575"/>
                <a:gd name="connsiteX7" fmla="*/ 2447925 w 2457450"/>
                <a:gd name="connsiteY7" fmla="*/ 0 h 6886575"/>
                <a:gd name="connsiteX0" fmla="*/ 2447925 w 2457450"/>
                <a:gd name="connsiteY0" fmla="*/ 0 h 6886575"/>
                <a:gd name="connsiteX1" fmla="*/ 2238375 w 2457450"/>
                <a:gd name="connsiteY1" fmla="*/ 171450 h 6886575"/>
                <a:gd name="connsiteX2" fmla="*/ 603250 w 2457450"/>
                <a:gd name="connsiteY2" fmla="*/ 2924175 h 6886575"/>
                <a:gd name="connsiteX3" fmla="*/ 0 w 2457450"/>
                <a:gd name="connsiteY3" fmla="*/ 3467100 h 6886575"/>
                <a:gd name="connsiteX4" fmla="*/ 609600 w 2457450"/>
                <a:gd name="connsiteY4" fmla="*/ 3990975 h 6886575"/>
                <a:gd name="connsiteX5" fmla="*/ 2257425 w 2457450"/>
                <a:gd name="connsiteY5" fmla="*/ 6724650 h 6886575"/>
                <a:gd name="connsiteX6" fmla="*/ 2457450 w 2457450"/>
                <a:gd name="connsiteY6" fmla="*/ 6886575 h 6886575"/>
                <a:gd name="connsiteX7" fmla="*/ 2447925 w 2457450"/>
                <a:gd name="connsiteY7" fmla="*/ 0 h 6886575"/>
                <a:gd name="connsiteX0" fmla="*/ 2473325 w 2473325"/>
                <a:gd name="connsiteY0" fmla="*/ 0 h 6715125"/>
                <a:gd name="connsiteX1" fmla="*/ 2238375 w 2473325"/>
                <a:gd name="connsiteY1" fmla="*/ 0 h 6715125"/>
                <a:gd name="connsiteX2" fmla="*/ 603250 w 2473325"/>
                <a:gd name="connsiteY2" fmla="*/ 2752725 h 6715125"/>
                <a:gd name="connsiteX3" fmla="*/ 0 w 2473325"/>
                <a:gd name="connsiteY3" fmla="*/ 3295650 h 6715125"/>
                <a:gd name="connsiteX4" fmla="*/ 609600 w 2473325"/>
                <a:gd name="connsiteY4" fmla="*/ 3819525 h 6715125"/>
                <a:gd name="connsiteX5" fmla="*/ 2257425 w 2473325"/>
                <a:gd name="connsiteY5" fmla="*/ 6553200 h 6715125"/>
                <a:gd name="connsiteX6" fmla="*/ 2457450 w 2473325"/>
                <a:gd name="connsiteY6" fmla="*/ 6715125 h 6715125"/>
                <a:gd name="connsiteX7" fmla="*/ 2473325 w 2473325"/>
                <a:gd name="connsiteY7" fmla="*/ 0 h 6715125"/>
                <a:gd name="connsiteX0" fmla="*/ 2441575 w 2458153"/>
                <a:gd name="connsiteY0" fmla="*/ 0 h 6886575"/>
                <a:gd name="connsiteX1" fmla="*/ 2238375 w 2458153"/>
                <a:gd name="connsiteY1" fmla="*/ 171450 h 6886575"/>
                <a:gd name="connsiteX2" fmla="*/ 603250 w 2458153"/>
                <a:gd name="connsiteY2" fmla="*/ 2924175 h 6886575"/>
                <a:gd name="connsiteX3" fmla="*/ 0 w 2458153"/>
                <a:gd name="connsiteY3" fmla="*/ 3467100 h 6886575"/>
                <a:gd name="connsiteX4" fmla="*/ 609600 w 2458153"/>
                <a:gd name="connsiteY4" fmla="*/ 3990975 h 6886575"/>
                <a:gd name="connsiteX5" fmla="*/ 2257425 w 2458153"/>
                <a:gd name="connsiteY5" fmla="*/ 6724650 h 6886575"/>
                <a:gd name="connsiteX6" fmla="*/ 2457450 w 2458153"/>
                <a:gd name="connsiteY6" fmla="*/ 6886575 h 6886575"/>
                <a:gd name="connsiteX7" fmla="*/ 2441575 w 2458153"/>
                <a:gd name="connsiteY7" fmla="*/ 0 h 6886575"/>
                <a:gd name="connsiteX0" fmla="*/ 2441575 w 2458153"/>
                <a:gd name="connsiteY0" fmla="*/ 0 h 6867525"/>
                <a:gd name="connsiteX1" fmla="*/ 2238375 w 2458153"/>
                <a:gd name="connsiteY1" fmla="*/ 152400 h 6867525"/>
                <a:gd name="connsiteX2" fmla="*/ 603250 w 2458153"/>
                <a:gd name="connsiteY2" fmla="*/ 2905125 h 6867525"/>
                <a:gd name="connsiteX3" fmla="*/ 0 w 2458153"/>
                <a:gd name="connsiteY3" fmla="*/ 3448050 h 6867525"/>
                <a:gd name="connsiteX4" fmla="*/ 609600 w 2458153"/>
                <a:gd name="connsiteY4" fmla="*/ 3971925 h 6867525"/>
                <a:gd name="connsiteX5" fmla="*/ 2257425 w 2458153"/>
                <a:gd name="connsiteY5" fmla="*/ 6705600 h 6867525"/>
                <a:gd name="connsiteX6" fmla="*/ 2457450 w 2458153"/>
                <a:gd name="connsiteY6" fmla="*/ 6867525 h 6867525"/>
                <a:gd name="connsiteX7" fmla="*/ 2441575 w 2458153"/>
                <a:gd name="connsiteY7" fmla="*/ 0 h 6867525"/>
                <a:gd name="connsiteX0" fmla="*/ 2447925 w 2458345"/>
                <a:gd name="connsiteY0" fmla="*/ 0 h 6873875"/>
                <a:gd name="connsiteX1" fmla="*/ 2238375 w 2458345"/>
                <a:gd name="connsiteY1" fmla="*/ 158750 h 6873875"/>
                <a:gd name="connsiteX2" fmla="*/ 603250 w 2458345"/>
                <a:gd name="connsiteY2" fmla="*/ 2911475 h 6873875"/>
                <a:gd name="connsiteX3" fmla="*/ 0 w 2458345"/>
                <a:gd name="connsiteY3" fmla="*/ 3454400 h 6873875"/>
                <a:gd name="connsiteX4" fmla="*/ 609600 w 2458345"/>
                <a:gd name="connsiteY4" fmla="*/ 3978275 h 6873875"/>
                <a:gd name="connsiteX5" fmla="*/ 2257425 w 2458345"/>
                <a:gd name="connsiteY5" fmla="*/ 6711950 h 6873875"/>
                <a:gd name="connsiteX6" fmla="*/ 2457450 w 2458345"/>
                <a:gd name="connsiteY6" fmla="*/ 6873875 h 6873875"/>
                <a:gd name="connsiteX7" fmla="*/ 2447925 w 2458345"/>
                <a:gd name="connsiteY7" fmla="*/ 0 h 6873875"/>
                <a:gd name="connsiteX0" fmla="*/ 2454275 w 2458684"/>
                <a:gd name="connsiteY0" fmla="*/ 0 h 6880225"/>
                <a:gd name="connsiteX1" fmla="*/ 2238375 w 2458684"/>
                <a:gd name="connsiteY1" fmla="*/ 165100 h 6880225"/>
                <a:gd name="connsiteX2" fmla="*/ 603250 w 2458684"/>
                <a:gd name="connsiteY2" fmla="*/ 2917825 h 6880225"/>
                <a:gd name="connsiteX3" fmla="*/ 0 w 2458684"/>
                <a:gd name="connsiteY3" fmla="*/ 3460750 h 6880225"/>
                <a:gd name="connsiteX4" fmla="*/ 609600 w 2458684"/>
                <a:gd name="connsiteY4" fmla="*/ 3984625 h 6880225"/>
                <a:gd name="connsiteX5" fmla="*/ 2257425 w 2458684"/>
                <a:gd name="connsiteY5" fmla="*/ 6718300 h 6880225"/>
                <a:gd name="connsiteX6" fmla="*/ 2457450 w 2458684"/>
                <a:gd name="connsiteY6" fmla="*/ 6880225 h 6880225"/>
                <a:gd name="connsiteX7" fmla="*/ 2454275 w 2458684"/>
                <a:gd name="connsiteY7" fmla="*/ 0 h 6880225"/>
                <a:gd name="connsiteX0" fmla="*/ 2454275 w 2458684"/>
                <a:gd name="connsiteY0" fmla="*/ 0 h 6880225"/>
                <a:gd name="connsiteX1" fmla="*/ 2238375 w 2458684"/>
                <a:gd name="connsiteY1" fmla="*/ 165100 h 6880225"/>
                <a:gd name="connsiteX2" fmla="*/ 603250 w 2458684"/>
                <a:gd name="connsiteY2" fmla="*/ 2917825 h 6880225"/>
                <a:gd name="connsiteX3" fmla="*/ 0 w 2458684"/>
                <a:gd name="connsiteY3" fmla="*/ 3460750 h 6880225"/>
                <a:gd name="connsiteX4" fmla="*/ 609600 w 2458684"/>
                <a:gd name="connsiteY4" fmla="*/ 3984625 h 6880225"/>
                <a:gd name="connsiteX5" fmla="*/ 2254250 w 2458684"/>
                <a:gd name="connsiteY5" fmla="*/ 6724650 h 6880225"/>
                <a:gd name="connsiteX6" fmla="*/ 2457450 w 2458684"/>
                <a:gd name="connsiteY6" fmla="*/ 6880225 h 6880225"/>
                <a:gd name="connsiteX7" fmla="*/ 2454275 w 2458684"/>
                <a:gd name="connsiteY7" fmla="*/ 0 h 6880225"/>
                <a:gd name="connsiteX0" fmla="*/ 2454275 w 2458684"/>
                <a:gd name="connsiteY0" fmla="*/ 0 h 6880225"/>
                <a:gd name="connsiteX1" fmla="*/ 2238375 w 2458684"/>
                <a:gd name="connsiteY1" fmla="*/ 165100 h 6880225"/>
                <a:gd name="connsiteX2" fmla="*/ 603250 w 2458684"/>
                <a:gd name="connsiteY2" fmla="*/ 2917825 h 6880225"/>
                <a:gd name="connsiteX3" fmla="*/ 0 w 2458684"/>
                <a:gd name="connsiteY3" fmla="*/ 3460750 h 6880225"/>
                <a:gd name="connsiteX4" fmla="*/ 609600 w 2458684"/>
                <a:gd name="connsiteY4" fmla="*/ 3984625 h 6880225"/>
                <a:gd name="connsiteX5" fmla="*/ 2260600 w 2458684"/>
                <a:gd name="connsiteY5" fmla="*/ 6381750 h 6880225"/>
                <a:gd name="connsiteX6" fmla="*/ 2457450 w 2458684"/>
                <a:gd name="connsiteY6" fmla="*/ 6880225 h 6880225"/>
                <a:gd name="connsiteX7" fmla="*/ 2454275 w 2458684"/>
                <a:gd name="connsiteY7" fmla="*/ 0 h 6880225"/>
                <a:gd name="connsiteX0" fmla="*/ 2454275 w 2458684"/>
                <a:gd name="connsiteY0" fmla="*/ 0 h 6880225"/>
                <a:gd name="connsiteX1" fmla="*/ 2238375 w 2458684"/>
                <a:gd name="connsiteY1" fmla="*/ 165100 h 6880225"/>
                <a:gd name="connsiteX2" fmla="*/ 603250 w 2458684"/>
                <a:gd name="connsiteY2" fmla="*/ 2917825 h 6880225"/>
                <a:gd name="connsiteX3" fmla="*/ 0 w 2458684"/>
                <a:gd name="connsiteY3" fmla="*/ 3460750 h 6880225"/>
                <a:gd name="connsiteX4" fmla="*/ 609600 w 2458684"/>
                <a:gd name="connsiteY4" fmla="*/ 3984625 h 6880225"/>
                <a:gd name="connsiteX5" fmla="*/ 2244725 w 2458684"/>
                <a:gd name="connsiteY5" fmla="*/ 6708775 h 6880225"/>
                <a:gd name="connsiteX6" fmla="*/ 2457450 w 2458684"/>
                <a:gd name="connsiteY6" fmla="*/ 6880225 h 6880225"/>
                <a:gd name="connsiteX7" fmla="*/ 2454275 w 2458684"/>
                <a:gd name="connsiteY7" fmla="*/ 0 h 6880225"/>
                <a:gd name="connsiteX0" fmla="*/ 2454275 w 2458684"/>
                <a:gd name="connsiteY0" fmla="*/ 0 h 6880225"/>
                <a:gd name="connsiteX1" fmla="*/ 2238375 w 2458684"/>
                <a:gd name="connsiteY1" fmla="*/ 165100 h 6880225"/>
                <a:gd name="connsiteX2" fmla="*/ 781050 w 2458684"/>
                <a:gd name="connsiteY2" fmla="*/ 3051175 h 6880225"/>
                <a:gd name="connsiteX3" fmla="*/ 0 w 2458684"/>
                <a:gd name="connsiteY3" fmla="*/ 3460750 h 6880225"/>
                <a:gd name="connsiteX4" fmla="*/ 609600 w 2458684"/>
                <a:gd name="connsiteY4" fmla="*/ 3984625 h 6880225"/>
                <a:gd name="connsiteX5" fmla="*/ 2244725 w 2458684"/>
                <a:gd name="connsiteY5" fmla="*/ 6708775 h 6880225"/>
                <a:gd name="connsiteX6" fmla="*/ 2457450 w 2458684"/>
                <a:gd name="connsiteY6" fmla="*/ 6880225 h 6880225"/>
                <a:gd name="connsiteX7" fmla="*/ 2454275 w 2458684"/>
                <a:gd name="connsiteY7" fmla="*/ 0 h 6880225"/>
                <a:gd name="connsiteX0" fmla="*/ 2454275 w 2458684"/>
                <a:gd name="connsiteY0" fmla="*/ 0 h 6880225"/>
                <a:gd name="connsiteX1" fmla="*/ 2238375 w 2458684"/>
                <a:gd name="connsiteY1" fmla="*/ 165100 h 6880225"/>
                <a:gd name="connsiteX2" fmla="*/ 590550 w 2458684"/>
                <a:gd name="connsiteY2" fmla="*/ 2911475 h 6880225"/>
                <a:gd name="connsiteX3" fmla="*/ 0 w 2458684"/>
                <a:gd name="connsiteY3" fmla="*/ 3460750 h 6880225"/>
                <a:gd name="connsiteX4" fmla="*/ 609600 w 2458684"/>
                <a:gd name="connsiteY4" fmla="*/ 3984625 h 6880225"/>
                <a:gd name="connsiteX5" fmla="*/ 2244725 w 2458684"/>
                <a:gd name="connsiteY5" fmla="*/ 6708775 h 6880225"/>
                <a:gd name="connsiteX6" fmla="*/ 2457450 w 2458684"/>
                <a:gd name="connsiteY6" fmla="*/ 6880225 h 6880225"/>
                <a:gd name="connsiteX7" fmla="*/ 2454275 w 2458684"/>
                <a:gd name="connsiteY7" fmla="*/ 0 h 6880225"/>
                <a:gd name="connsiteX0" fmla="*/ 2454275 w 2458684"/>
                <a:gd name="connsiteY0" fmla="*/ 0 h 6880225"/>
                <a:gd name="connsiteX1" fmla="*/ 2238375 w 2458684"/>
                <a:gd name="connsiteY1" fmla="*/ 165100 h 6880225"/>
                <a:gd name="connsiteX2" fmla="*/ 590550 w 2458684"/>
                <a:gd name="connsiteY2" fmla="*/ 2911475 h 6880225"/>
                <a:gd name="connsiteX3" fmla="*/ 0 w 2458684"/>
                <a:gd name="connsiteY3" fmla="*/ 3460750 h 6880225"/>
                <a:gd name="connsiteX4" fmla="*/ 593725 w 2458684"/>
                <a:gd name="connsiteY4" fmla="*/ 3956050 h 6880225"/>
                <a:gd name="connsiteX5" fmla="*/ 2244725 w 2458684"/>
                <a:gd name="connsiteY5" fmla="*/ 6708775 h 6880225"/>
                <a:gd name="connsiteX6" fmla="*/ 2457450 w 2458684"/>
                <a:gd name="connsiteY6" fmla="*/ 6880225 h 6880225"/>
                <a:gd name="connsiteX7" fmla="*/ 2454275 w 2458684"/>
                <a:gd name="connsiteY7" fmla="*/ 0 h 6880225"/>
                <a:gd name="connsiteX0" fmla="*/ 2305050 w 2309459"/>
                <a:gd name="connsiteY0" fmla="*/ 0 h 6880225"/>
                <a:gd name="connsiteX1" fmla="*/ 2089150 w 2309459"/>
                <a:gd name="connsiteY1" fmla="*/ 165100 h 6880225"/>
                <a:gd name="connsiteX2" fmla="*/ 441325 w 2309459"/>
                <a:gd name="connsiteY2" fmla="*/ 2911475 h 6880225"/>
                <a:gd name="connsiteX3" fmla="*/ 0 w 2309459"/>
                <a:gd name="connsiteY3" fmla="*/ 3413125 h 6880225"/>
                <a:gd name="connsiteX4" fmla="*/ 444500 w 2309459"/>
                <a:gd name="connsiteY4" fmla="*/ 3956050 h 6880225"/>
                <a:gd name="connsiteX5" fmla="*/ 2095500 w 2309459"/>
                <a:gd name="connsiteY5" fmla="*/ 6708775 h 6880225"/>
                <a:gd name="connsiteX6" fmla="*/ 2308225 w 2309459"/>
                <a:gd name="connsiteY6" fmla="*/ 6880225 h 6880225"/>
                <a:gd name="connsiteX7" fmla="*/ 2305050 w 2309459"/>
                <a:gd name="connsiteY7" fmla="*/ 0 h 6880225"/>
                <a:gd name="connsiteX0" fmla="*/ 2422525 w 2426934"/>
                <a:gd name="connsiteY0" fmla="*/ 0 h 6880225"/>
                <a:gd name="connsiteX1" fmla="*/ 2206625 w 2426934"/>
                <a:gd name="connsiteY1" fmla="*/ 165100 h 6880225"/>
                <a:gd name="connsiteX2" fmla="*/ 558800 w 2426934"/>
                <a:gd name="connsiteY2" fmla="*/ 2911475 h 6880225"/>
                <a:gd name="connsiteX3" fmla="*/ 0 w 2426934"/>
                <a:gd name="connsiteY3" fmla="*/ 3438525 h 6880225"/>
                <a:gd name="connsiteX4" fmla="*/ 561975 w 2426934"/>
                <a:gd name="connsiteY4" fmla="*/ 3956050 h 6880225"/>
                <a:gd name="connsiteX5" fmla="*/ 2212975 w 2426934"/>
                <a:gd name="connsiteY5" fmla="*/ 6708775 h 6880225"/>
                <a:gd name="connsiteX6" fmla="*/ 2425700 w 2426934"/>
                <a:gd name="connsiteY6" fmla="*/ 6880225 h 6880225"/>
                <a:gd name="connsiteX7" fmla="*/ 2422525 w 2426934"/>
                <a:gd name="connsiteY7" fmla="*/ 0 h 6880225"/>
                <a:gd name="connsiteX0" fmla="*/ 2422525 w 2426934"/>
                <a:gd name="connsiteY0" fmla="*/ 0 h 6880225"/>
                <a:gd name="connsiteX1" fmla="*/ 2206625 w 2426934"/>
                <a:gd name="connsiteY1" fmla="*/ 165100 h 6880225"/>
                <a:gd name="connsiteX2" fmla="*/ 558800 w 2426934"/>
                <a:gd name="connsiteY2" fmla="*/ 2911475 h 6880225"/>
                <a:gd name="connsiteX3" fmla="*/ 0 w 2426934"/>
                <a:gd name="connsiteY3" fmla="*/ 3438525 h 6880225"/>
                <a:gd name="connsiteX4" fmla="*/ 561975 w 2426934"/>
                <a:gd name="connsiteY4" fmla="*/ 3959225 h 6880225"/>
                <a:gd name="connsiteX5" fmla="*/ 2212975 w 2426934"/>
                <a:gd name="connsiteY5" fmla="*/ 6708775 h 6880225"/>
                <a:gd name="connsiteX6" fmla="*/ 2425700 w 2426934"/>
                <a:gd name="connsiteY6" fmla="*/ 6880225 h 6880225"/>
                <a:gd name="connsiteX7" fmla="*/ 2422525 w 2426934"/>
                <a:gd name="connsiteY7" fmla="*/ 0 h 6880225"/>
                <a:gd name="connsiteX0" fmla="*/ 2270125 w 2274534"/>
                <a:gd name="connsiteY0" fmla="*/ 0 h 6880225"/>
                <a:gd name="connsiteX1" fmla="*/ 2054225 w 2274534"/>
                <a:gd name="connsiteY1" fmla="*/ 165100 h 6880225"/>
                <a:gd name="connsiteX2" fmla="*/ 406400 w 2274534"/>
                <a:gd name="connsiteY2" fmla="*/ 2911475 h 6880225"/>
                <a:gd name="connsiteX3" fmla="*/ 0 w 2274534"/>
                <a:gd name="connsiteY3" fmla="*/ 3435350 h 6880225"/>
                <a:gd name="connsiteX4" fmla="*/ 409575 w 2274534"/>
                <a:gd name="connsiteY4" fmla="*/ 3959225 h 6880225"/>
                <a:gd name="connsiteX5" fmla="*/ 2060575 w 2274534"/>
                <a:gd name="connsiteY5" fmla="*/ 6708775 h 6880225"/>
                <a:gd name="connsiteX6" fmla="*/ 2273300 w 2274534"/>
                <a:gd name="connsiteY6" fmla="*/ 6880225 h 6880225"/>
                <a:gd name="connsiteX7" fmla="*/ 2270125 w 2274534"/>
                <a:gd name="connsiteY7" fmla="*/ 0 h 6880225"/>
                <a:gd name="connsiteX0" fmla="*/ 2422525 w 2426934"/>
                <a:gd name="connsiteY0" fmla="*/ 0 h 6880225"/>
                <a:gd name="connsiteX1" fmla="*/ 2206625 w 2426934"/>
                <a:gd name="connsiteY1" fmla="*/ 165100 h 6880225"/>
                <a:gd name="connsiteX2" fmla="*/ 558800 w 2426934"/>
                <a:gd name="connsiteY2" fmla="*/ 2911475 h 6880225"/>
                <a:gd name="connsiteX3" fmla="*/ 0 w 2426934"/>
                <a:gd name="connsiteY3" fmla="*/ 3438525 h 6880225"/>
                <a:gd name="connsiteX4" fmla="*/ 561975 w 2426934"/>
                <a:gd name="connsiteY4" fmla="*/ 3959225 h 6880225"/>
                <a:gd name="connsiteX5" fmla="*/ 2212975 w 2426934"/>
                <a:gd name="connsiteY5" fmla="*/ 6708775 h 6880225"/>
                <a:gd name="connsiteX6" fmla="*/ 2425700 w 2426934"/>
                <a:gd name="connsiteY6" fmla="*/ 6880225 h 6880225"/>
                <a:gd name="connsiteX7" fmla="*/ 2422525 w 2426934"/>
                <a:gd name="connsiteY7" fmla="*/ 0 h 6880225"/>
                <a:gd name="connsiteX0" fmla="*/ 2422525 w 2426934"/>
                <a:gd name="connsiteY0" fmla="*/ 0 h 6880225"/>
                <a:gd name="connsiteX1" fmla="*/ 2206625 w 2426934"/>
                <a:gd name="connsiteY1" fmla="*/ 165100 h 6880225"/>
                <a:gd name="connsiteX2" fmla="*/ 561975 w 2426934"/>
                <a:gd name="connsiteY2" fmla="*/ 2930525 h 6880225"/>
                <a:gd name="connsiteX3" fmla="*/ 0 w 2426934"/>
                <a:gd name="connsiteY3" fmla="*/ 3438525 h 6880225"/>
                <a:gd name="connsiteX4" fmla="*/ 561975 w 2426934"/>
                <a:gd name="connsiteY4" fmla="*/ 3959225 h 6880225"/>
                <a:gd name="connsiteX5" fmla="*/ 2212975 w 2426934"/>
                <a:gd name="connsiteY5" fmla="*/ 6708775 h 6880225"/>
                <a:gd name="connsiteX6" fmla="*/ 2425700 w 2426934"/>
                <a:gd name="connsiteY6" fmla="*/ 6880225 h 6880225"/>
                <a:gd name="connsiteX7" fmla="*/ 2422525 w 2426934"/>
                <a:gd name="connsiteY7" fmla="*/ 0 h 6880225"/>
                <a:gd name="connsiteX0" fmla="*/ 2422525 w 2426934"/>
                <a:gd name="connsiteY0" fmla="*/ 0 h 6880225"/>
                <a:gd name="connsiteX1" fmla="*/ 2206625 w 2426934"/>
                <a:gd name="connsiteY1" fmla="*/ 165100 h 6880225"/>
                <a:gd name="connsiteX2" fmla="*/ 565150 w 2426934"/>
                <a:gd name="connsiteY2" fmla="*/ 2914650 h 6880225"/>
                <a:gd name="connsiteX3" fmla="*/ 0 w 2426934"/>
                <a:gd name="connsiteY3" fmla="*/ 3438525 h 6880225"/>
                <a:gd name="connsiteX4" fmla="*/ 561975 w 2426934"/>
                <a:gd name="connsiteY4" fmla="*/ 3959225 h 6880225"/>
                <a:gd name="connsiteX5" fmla="*/ 2212975 w 2426934"/>
                <a:gd name="connsiteY5" fmla="*/ 6708775 h 6880225"/>
                <a:gd name="connsiteX6" fmla="*/ 2425700 w 2426934"/>
                <a:gd name="connsiteY6" fmla="*/ 6880225 h 6880225"/>
                <a:gd name="connsiteX7" fmla="*/ 2422525 w 2426934"/>
                <a:gd name="connsiteY7" fmla="*/ 0 h 6880225"/>
                <a:gd name="connsiteX0" fmla="*/ 2422525 w 2426934"/>
                <a:gd name="connsiteY0" fmla="*/ 0 h 6880225"/>
                <a:gd name="connsiteX1" fmla="*/ 2206625 w 2426934"/>
                <a:gd name="connsiteY1" fmla="*/ 165100 h 6880225"/>
                <a:gd name="connsiteX2" fmla="*/ 565150 w 2426934"/>
                <a:gd name="connsiteY2" fmla="*/ 2921000 h 6880225"/>
                <a:gd name="connsiteX3" fmla="*/ 0 w 2426934"/>
                <a:gd name="connsiteY3" fmla="*/ 3438525 h 6880225"/>
                <a:gd name="connsiteX4" fmla="*/ 561975 w 2426934"/>
                <a:gd name="connsiteY4" fmla="*/ 3959225 h 6880225"/>
                <a:gd name="connsiteX5" fmla="*/ 2212975 w 2426934"/>
                <a:gd name="connsiteY5" fmla="*/ 6708775 h 6880225"/>
                <a:gd name="connsiteX6" fmla="*/ 2425700 w 2426934"/>
                <a:gd name="connsiteY6" fmla="*/ 6880225 h 6880225"/>
                <a:gd name="connsiteX7" fmla="*/ 2422525 w 2426934"/>
                <a:gd name="connsiteY7" fmla="*/ 0 h 6880225"/>
                <a:gd name="connsiteX0" fmla="*/ 2422525 w 2426934"/>
                <a:gd name="connsiteY0" fmla="*/ 0 h 6880225"/>
                <a:gd name="connsiteX1" fmla="*/ 2206625 w 2426934"/>
                <a:gd name="connsiteY1" fmla="*/ 165100 h 6880225"/>
                <a:gd name="connsiteX2" fmla="*/ 561975 w 2426934"/>
                <a:gd name="connsiteY2" fmla="*/ 2917825 h 6880225"/>
                <a:gd name="connsiteX3" fmla="*/ 0 w 2426934"/>
                <a:gd name="connsiteY3" fmla="*/ 3438525 h 6880225"/>
                <a:gd name="connsiteX4" fmla="*/ 561975 w 2426934"/>
                <a:gd name="connsiteY4" fmla="*/ 3959225 h 6880225"/>
                <a:gd name="connsiteX5" fmla="*/ 2212975 w 2426934"/>
                <a:gd name="connsiteY5" fmla="*/ 6708775 h 6880225"/>
                <a:gd name="connsiteX6" fmla="*/ 2425700 w 2426934"/>
                <a:gd name="connsiteY6" fmla="*/ 6880225 h 6880225"/>
                <a:gd name="connsiteX7" fmla="*/ 2422525 w 2426934"/>
                <a:gd name="connsiteY7" fmla="*/ 0 h 6880225"/>
                <a:gd name="connsiteX0" fmla="*/ 2427287 w 2431696"/>
                <a:gd name="connsiteY0" fmla="*/ 0 h 6880225"/>
                <a:gd name="connsiteX1" fmla="*/ 2211387 w 2431696"/>
                <a:gd name="connsiteY1" fmla="*/ 165100 h 6880225"/>
                <a:gd name="connsiteX2" fmla="*/ 566737 w 2431696"/>
                <a:gd name="connsiteY2" fmla="*/ 2917825 h 6880225"/>
                <a:gd name="connsiteX3" fmla="*/ 0 w 2431696"/>
                <a:gd name="connsiteY3" fmla="*/ 3438525 h 6880225"/>
                <a:gd name="connsiteX4" fmla="*/ 566737 w 2431696"/>
                <a:gd name="connsiteY4" fmla="*/ 3959225 h 6880225"/>
                <a:gd name="connsiteX5" fmla="*/ 2217737 w 2431696"/>
                <a:gd name="connsiteY5" fmla="*/ 6708775 h 6880225"/>
                <a:gd name="connsiteX6" fmla="*/ 2430462 w 2431696"/>
                <a:gd name="connsiteY6" fmla="*/ 6880225 h 6880225"/>
                <a:gd name="connsiteX7" fmla="*/ 2427287 w 2431696"/>
                <a:gd name="connsiteY7" fmla="*/ 0 h 6880225"/>
                <a:gd name="connsiteX0" fmla="*/ 2427287 w 2431696"/>
                <a:gd name="connsiteY0" fmla="*/ 0 h 6880225"/>
                <a:gd name="connsiteX1" fmla="*/ 2211387 w 2431696"/>
                <a:gd name="connsiteY1" fmla="*/ 165100 h 6880225"/>
                <a:gd name="connsiteX2" fmla="*/ 566737 w 2431696"/>
                <a:gd name="connsiteY2" fmla="*/ 2917825 h 6880225"/>
                <a:gd name="connsiteX3" fmla="*/ 0 w 2431696"/>
                <a:gd name="connsiteY3" fmla="*/ 3438525 h 6880225"/>
                <a:gd name="connsiteX4" fmla="*/ 566737 w 2431696"/>
                <a:gd name="connsiteY4" fmla="*/ 3961606 h 6880225"/>
                <a:gd name="connsiteX5" fmla="*/ 2217737 w 2431696"/>
                <a:gd name="connsiteY5" fmla="*/ 6708775 h 6880225"/>
                <a:gd name="connsiteX6" fmla="*/ 2430462 w 2431696"/>
                <a:gd name="connsiteY6" fmla="*/ 6880225 h 6880225"/>
                <a:gd name="connsiteX7" fmla="*/ 2427287 w 2431696"/>
                <a:gd name="connsiteY7" fmla="*/ 0 h 6880225"/>
                <a:gd name="connsiteX0" fmla="*/ 2427287 w 2431696"/>
                <a:gd name="connsiteY0" fmla="*/ 0 h 6880225"/>
                <a:gd name="connsiteX1" fmla="*/ 2211387 w 2431696"/>
                <a:gd name="connsiteY1" fmla="*/ 165100 h 6880225"/>
                <a:gd name="connsiteX2" fmla="*/ 566737 w 2431696"/>
                <a:gd name="connsiteY2" fmla="*/ 2917825 h 6880225"/>
                <a:gd name="connsiteX3" fmla="*/ 0 w 2431696"/>
                <a:gd name="connsiteY3" fmla="*/ 3438525 h 6880225"/>
                <a:gd name="connsiteX4" fmla="*/ 566737 w 2431696"/>
                <a:gd name="connsiteY4" fmla="*/ 3963987 h 6880225"/>
                <a:gd name="connsiteX5" fmla="*/ 2217737 w 2431696"/>
                <a:gd name="connsiteY5" fmla="*/ 6708775 h 6880225"/>
                <a:gd name="connsiteX6" fmla="*/ 2430462 w 2431696"/>
                <a:gd name="connsiteY6" fmla="*/ 6880225 h 6880225"/>
                <a:gd name="connsiteX7" fmla="*/ 2427287 w 2431696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9912 w 2434871"/>
                <a:gd name="connsiteY2" fmla="*/ 2917825 h 6880225"/>
                <a:gd name="connsiteX3" fmla="*/ 0 w 2434871"/>
                <a:gd name="connsiteY3" fmla="*/ 3441700 h 6880225"/>
                <a:gd name="connsiteX4" fmla="*/ 569912 w 2434871"/>
                <a:gd name="connsiteY4" fmla="*/ 3963987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9912 w 2434871"/>
                <a:gd name="connsiteY2" fmla="*/ 2917825 h 6880225"/>
                <a:gd name="connsiteX3" fmla="*/ 0 w 2434871"/>
                <a:gd name="connsiteY3" fmla="*/ 3441700 h 6880225"/>
                <a:gd name="connsiteX4" fmla="*/ 569912 w 2434871"/>
                <a:gd name="connsiteY4" fmla="*/ 3967162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7530 w 2434871"/>
                <a:gd name="connsiteY2" fmla="*/ 2924969 h 6880225"/>
                <a:gd name="connsiteX3" fmla="*/ 0 w 2434871"/>
                <a:gd name="connsiteY3" fmla="*/ 3441700 h 6880225"/>
                <a:gd name="connsiteX4" fmla="*/ 569912 w 2434871"/>
                <a:gd name="connsiteY4" fmla="*/ 3967162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9911 w 2434871"/>
                <a:gd name="connsiteY2" fmla="*/ 2915444 h 6880225"/>
                <a:gd name="connsiteX3" fmla="*/ 0 w 2434871"/>
                <a:gd name="connsiteY3" fmla="*/ 3441700 h 6880225"/>
                <a:gd name="connsiteX4" fmla="*/ 569912 w 2434871"/>
                <a:gd name="connsiteY4" fmla="*/ 3967162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2768 w 2434871"/>
                <a:gd name="connsiteY2" fmla="*/ 2922588 h 6880225"/>
                <a:gd name="connsiteX3" fmla="*/ 0 w 2434871"/>
                <a:gd name="connsiteY3" fmla="*/ 3441700 h 6880225"/>
                <a:gd name="connsiteX4" fmla="*/ 569912 w 2434871"/>
                <a:gd name="connsiteY4" fmla="*/ 3967162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2768 w 2434871"/>
                <a:gd name="connsiteY2" fmla="*/ 2920207 h 6880225"/>
                <a:gd name="connsiteX3" fmla="*/ 0 w 2434871"/>
                <a:gd name="connsiteY3" fmla="*/ 3441700 h 6880225"/>
                <a:gd name="connsiteX4" fmla="*/ 569912 w 2434871"/>
                <a:gd name="connsiteY4" fmla="*/ 3967162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7531 w 2434871"/>
                <a:gd name="connsiteY2" fmla="*/ 2915444 h 6880225"/>
                <a:gd name="connsiteX3" fmla="*/ 0 w 2434871"/>
                <a:gd name="connsiteY3" fmla="*/ 3441700 h 6880225"/>
                <a:gd name="connsiteX4" fmla="*/ 569912 w 2434871"/>
                <a:gd name="connsiteY4" fmla="*/ 3967162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5150 w 2434871"/>
                <a:gd name="connsiteY2" fmla="*/ 2915444 h 6880225"/>
                <a:gd name="connsiteX3" fmla="*/ 0 w 2434871"/>
                <a:gd name="connsiteY3" fmla="*/ 3441700 h 6880225"/>
                <a:gd name="connsiteX4" fmla="*/ 569912 w 2434871"/>
                <a:gd name="connsiteY4" fmla="*/ 3967162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5150 w 2434871"/>
                <a:gd name="connsiteY2" fmla="*/ 2915444 h 6880225"/>
                <a:gd name="connsiteX3" fmla="*/ 0 w 2434871"/>
                <a:gd name="connsiteY3" fmla="*/ 3441700 h 6880225"/>
                <a:gd name="connsiteX4" fmla="*/ 567530 w 2434871"/>
                <a:gd name="connsiteY4" fmla="*/ 3967162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0462 w 2434871"/>
                <a:gd name="connsiteY0" fmla="*/ 0 h 6880225"/>
                <a:gd name="connsiteX1" fmla="*/ 2214562 w 2434871"/>
                <a:gd name="connsiteY1" fmla="*/ 165100 h 6880225"/>
                <a:gd name="connsiteX2" fmla="*/ 565150 w 2434871"/>
                <a:gd name="connsiteY2" fmla="*/ 2915444 h 6880225"/>
                <a:gd name="connsiteX3" fmla="*/ 0 w 2434871"/>
                <a:gd name="connsiteY3" fmla="*/ 3441700 h 6880225"/>
                <a:gd name="connsiteX4" fmla="*/ 567530 w 2434871"/>
                <a:gd name="connsiteY4" fmla="*/ 3967162 h 6880225"/>
                <a:gd name="connsiteX5" fmla="*/ 2220912 w 2434871"/>
                <a:gd name="connsiteY5" fmla="*/ 6708775 h 6880225"/>
                <a:gd name="connsiteX6" fmla="*/ 2433637 w 2434871"/>
                <a:gd name="connsiteY6" fmla="*/ 6880225 h 6880225"/>
                <a:gd name="connsiteX7" fmla="*/ 2430462 w 2434871"/>
                <a:gd name="connsiteY7" fmla="*/ 0 h 6880225"/>
                <a:gd name="connsiteX0" fmla="*/ 2436812 w 2436812"/>
                <a:gd name="connsiteY0" fmla="*/ 0 h 6880225"/>
                <a:gd name="connsiteX1" fmla="*/ 2214562 w 2436812"/>
                <a:gd name="connsiteY1" fmla="*/ 165100 h 6880225"/>
                <a:gd name="connsiteX2" fmla="*/ 565150 w 2436812"/>
                <a:gd name="connsiteY2" fmla="*/ 2915444 h 6880225"/>
                <a:gd name="connsiteX3" fmla="*/ 0 w 2436812"/>
                <a:gd name="connsiteY3" fmla="*/ 3441700 h 6880225"/>
                <a:gd name="connsiteX4" fmla="*/ 567530 w 2436812"/>
                <a:gd name="connsiteY4" fmla="*/ 3967162 h 6880225"/>
                <a:gd name="connsiteX5" fmla="*/ 2220912 w 2436812"/>
                <a:gd name="connsiteY5" fmla="*/ 6708775 h 6880225"/>
                <a:gd name="connsiteX6" fmla="*/ 2433637 w 2436812"/>
                <a:gd name="connsiteY6" fmla="*/ 6880225 h 6880225"/>
                <a:gd name="connsiteX7" fmla="*/ 2436812 w 2436812"/>
                <a:gd name="connsiteY7" fmla="*/ 0 h 6880225"/>
                <a:gd name="connsiteX0" fmla="*/ 2436812 w 2436812"/>
                <a:gd name="connsiteY0" fmla="*/ 0 h 6880225"/>
                <a:gd name="connsiteX1" fmla="*/ 2214562 w 2436812"/>
                <a:gd name="connsiteY1" fmla="*/ 165100 h 6880225"/>
                <a:gd name="connsiteX2" fmla="*/ 565150 w 2436812"/>
                <a:gd name="connsiteY2" fmla="*/ 2915444 h 6880225"/>
                <a:gd name="connsiteX3" fmla="*/ 0 w 2436812"/>
                <a:gd name="connsiteY3" fmla="*/ 3441700 h 6880225"/>
                <a:gd name="connsiteX4" fmla="*/ 567530 w 2436812"/>
                <a:gd name="connsiteY4" fmla="*/ 3967162 h 6880225"/>
                <a:gd name="connsiteX5" fmla="*/ 2220912 w 2436812"/>
                <a:gd name="connsiteY5" fmla="*/ 6708775 h 6880225"/>
                <a:gd name="connsiteX6" fmla="*/ 2433637 w 2436812"/>
                <a:gd name="connsiteY6" fmla="*/ 6880225 h 6880225"/>
                <a:gd name="connsiteX7" fmla="*/ 2436812 w 2436812"/>
                <a:gd name="connsiteY7" fmla="*/ 0 h 6880225"/>
                <a:gd name="connsiteX0" fmla="*/ 2436812 w 2436812"/>
                <a:gd name="connsiteY0" fmla="*/ 0 h 6880225"/>
                <a:gd name="connsiteX1" fmla="*/ 2214562 w 2436812"/>
                <a:gd name="connsiteY1" fmla="*/ 165100 h 6880225"/>
                <a:gd name="connsiteX2" fmla="*/ 558800 w 2436812"/>
                <a:gd name="connsiteY2" fmla="*/ 2928144 h 6880225"/>
                <a:gd name="connsiteX3" fmla="*/ 0 w 2436812"/>
                <a:gd name="connsiteY3" fmla="*/ 3441700 h 6880225"/>
                <a:gd name="connsiteX4" fmla="*/ 567530 w 2436812"/>
                <a:gd name="connsiteY4" fmla="*/ 3967162 h 6880225"/>
                <a:gd name="connsiteX5" fmla="*/ 2220912 w 2436812"/>
                <a:gd name="connsiteY5" fmla="*/ 6708775 h 6880225"/>
                <a:gd name="connsiteX6" fmla="*/ 2433637 w 2436812"/>
                <a:gd name="connsiteY6" fmla="*/ 6880225 h 6880225"/>
                <a:gd name="connsiteX7" fmla="*/ 2436812 w 2436812"/>
                <a:gd name="connsiteY7" fmla="*/ 0 h 688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6812" h="6880225">
                  <a:moveTo>
                    <a:pt x="2436812" y="0"/>
                  </a:moveTo>
                  <a:lnTo>
                    <a:pt x="2214562" y="165100"/>
                  </a:lnTo>
                  <a:lnTo>
                    <a:pt x="558800" y="2928144"/>
                  </a:lnTo>
                  <a:lnTo>
                    <a:pt x="0" y="3441700"/>
                  </a:lnTo>
                  <a:lnTo>
                    <a:pt x="567530" y="3967162"/>
                  </a:lnTo>
                  <a:lnTo>
                    <a:pt x="2220912" y="6708775"/>
                  </a:lnTo>
                  <a:lnTo>
                    <a:pt x="2433637" y="6880225"/>
                  </a:lnTo>
                  <a:cubicBezTo>
                    <a:pt x="2438929" y="4641850"/>
                    <a:pt x="2431520" y="2238375"/>
                    <a:pt x="2436812" y="0"/>
                  </a:cubicBezTo>
                  <a:close/>
                </a:path>
              </a:pathLst>
            </a:custGeom>
            <a:gradFill>
              <a:gsLst>
                <a:gs pos="77000">
                  <a:srgbClr val="653673">
                    <a:alpha val="100000"/>
                  </a:srgbClr>
                </a:gs>
                <a:gs pos="100000">
                  <a:srgbClr val="8C4BA0"/>
                </a:gs>
                <a:gs pos="20000">
                  <a:srgbClr val="3E2146">
                    <a:alpha val="10000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29" name="任意多边形: 形状 1128">
              <a:extLst>
                <a:ext uri="{FF2B5EF4-FFF2-40B4-BE49-F238E27FC236}">
                  <a16:creationId xmlns:a16="http://schemas.microsoft.com/office/drawing/2014/main" id="{DE070682-E36F-6C71-AB1B-0F7E6EB737AE}"/>
                </a:ext>
              </a:extLst>
            </p:cNvPr>
            <p:cNvSpPr/>
            <p:nvPr/>
          </p:nvSpPr>
          <p:spPr>
            <a:xfrm>
              <a:off x="-28575" y="3415507"/>
              <a:ext cx="12241212" cy="3448843"/>
            </a:xfrm>
            <a:custGeom>
              <a:avLst/>
              <a:gdLst>
                <a:gd name="connsiteX0" fmla="*/ 0 w 12230100"/>
                <a:gd name="connsiteY0" fmla="*/ 3429000 h 3448050"/>
                <a:gd name="connsiteX1" fmla="*/ 209550 w 12230100"/>
                <a:gd name="connsiteY1" fmla="*/ 3276600 h 3448050"/>
                <a:gd name="connsiteX2" fmla="*/ 9229725 w 12230100"/>
                <a:gd name="connsiteY2" fmla="*/ 514350 h 3448050"/>
                <a:gd name="connsiteX3" fmla="*/ 9763125 w 12230100"/>
                <a:gd name="connsiteY3" fmla="*/ 0 h 3448050"/>
                <a:gd name="connsiteX4" fmla="*/ 10363200 w 12230100"/>
                <a:gd name="connsiteY4" fmla="*/ 495300 h 3448050"/>
                <a:gd name="connsiteX5" fmla="*/ 12039600 w 12230100"/>
                <a:gd name="connsiteY5" fmla="*/ 3267075 h 3448050"/>
                <a:gd name="connsiteX6" fmla="*/ 12230100 w 12230100"/>
                <a:gd name="connsiteY6" fmla="*/ 3448050 h 3448050"/>
                <a:gd name="connsiteX7" fmla="*/ 0 w 12230100"/>
                <a:gd name="connsiteY7" fmla="*/ 3429000 h 3448050"/>
                <a:gd name="connsiteX0" fmla="*/ 0 w 12230100"/>
                <a:gd name="connsiteY0" fmla="*/ 3429000 h 3448050"/>
                <a:gd name="connsiteX1" fmla="*/ 657225 w 12230100"/>
                <a:gd name="connsiteY1" fmla="*/ 3286125 h 3448050"/>
                <a:gd name="connsiteX2" fmla="*/ 9229725 w 12230100"/>
                <a:gd name="connsiteY2" fmla="*/ 514350 h 3448050"/>
                <a:gd name="connsiteX3" fmla="*/ 9763125 w 12230100"/>
                <a:gd name="connsiteY3" fmla="*/ 0 h 3448050"/>
                <a:gd name="connsiteX4" fmla="*/ 10363200 w 12230100"/>
                <a:gd name="connsiteY4" fmla="*/ 495300 h 3448050"/>
                <a:gd name="connsiteX5" fmla="*/ 12039600 w 12230100"/>
                <a:gd name="connsiteY5" fmla="*/ 3267075 h 3448050"/>
                <a:gd name="connsiteX6" fmla="*/ 12230100 w 12230100"/>
                <a:gd name="connsiteY6" fmla="*/ 3448050 h 3448050"/>
                <a:gd name="connsiteX7" fmla="*/ 0 w 12230100"/>
                <a:gd name="connsiteY7" fmla="*/ 3429000 h 3448050"/>
                <a:gd name="connsiteX0" fmla="*/ 0 w 12230100"/>
                <a:gd name="connsiteY0" fmla="*/ 3429000 h 3448050"/>
                <a:gd name="connsiteX1" fmla="*/ 209550 w 12230100"/>
                <a:gd name="connsiteY1" fmla="*/ 3286125 h 3448050"/>
                <a:gd name="connsiteX2" fmla="*/ 9229725 w 12230100"/>
                <a:gd name="connsiteY2" fmla="*/ 514350 h 3448050"/>
                <a:gd name="connsiteX3" fmla="*/ 9763125 w 12230100"/>
                <a:gd name="connsiteY3" fmla="*/ 0 h 3448050"/>
                <a:gd name="connsiteX4" fmla="*/ 10363200 w 12230100"/>
                <a:gd name="connsiteY4" fmla="*/ 495300 h 3448050"/>
                <a:gd name="connsiteX5" fmla="*/ 12039600 w 12230100"/>
                <a:gd name="connsiteY5" fmla="*/ 3267075 h 3448050"/>
                <a:gd name="connsiteX6" fmla="*/ 12230100 w 12230100"/>
                <a:gd name="connsiteY6" fmla="*/ 3448050 h 3448050"/>
                <a:gd name="connsiteX7" fmla="*/ 0 w 12230100"/>
                <a:gd name="connsiteY7" fmla="*/ 3429000 h 3448050"/>
                <a:gd name="connsiteX0" fmla="*/ 0 w 12230100"/>
                <a:gd name="connsiteY0" fmla="*/ 3429000 h 3448050"/>
                <a:gd name="connsiteX1" fmla="*/ 209550 w 12230100"/>
                <a:gd name="connsiteY1" fmla="*/ 3267075 h 3448050"/>
                <a:gd name="connsiteX2" fmla="*/ 9229725 w 12230100"/>
                <a:gd name="connsiteY2" fmla="*/ 514350 h 3448050"/>
                <a:gd name="connsiteX3" fmla="*/ 9763125 w 12230100"/>
                <a:gd name="connsiteY3" fmla="*/ 0 h 3448050"/>
                <a:gd name="connsiteX4" fmla="*/ 10363200 w 12230100"/>
                <a:gd name="connsiteY4" fmla="*/ 495300 h 3448050"/>
                <a:gd name="connsiteX5" fmla="*/ 12039600 w 12230100"/>
                <a:gd name="connsiteY5" fmla="*/ 3267075 h 3448050"/>
                <a:gd name="connsiteX6" fmla="*/ 12230100 w 12230100"/>
                <a:gd name="connsiteY6" fmla="*/ 3448050 h 3448050"/>
                <a:gd name="connsiteX7" fmla="*/ 0 w 12230100"/>
                <a:gd name="connsiteY7" fmla="*/ 3429000 h 3448050"/>
                <a:gd name="connsiteX0" fmla="*/ 0 w 12239625"/>
                <a:gd name="connsiteY0" fmla="*/ 3457575 h 3457575"/>
                <a:gd name="connsiteX1" fmla="*/ 219075 w 12239625"/>
                <a:gd name="connsiteY1" fmla="*/ 3267075 h 3457575"/>
                <a:gd name="connsiteX2" fmla="*/ 9239250 w 12239625"/>
                <a:gd name="connsiteY2" fmla="*/ 514350 h 3457575"/>
                <a:gd name="connsiteX3" fmla="*/ 9772650 w 12239625"/>
                <a:gd name="connsiteY3" fmla="*/ 0 h 3457575"/>
                <a:gd name="connsiteX4" fmla="*/ 10372725 w 12239625"/>
                <a:gd name="connsiteY4" fmla="*/ 495300 h 3457575"/>
                <a:gd name="connsiteX5" fmla="*/ 12049125 w 12239625"/>
                <a:gd name="connsiteY5" fmla="*/ 3267075 h 3457575"/>
                <a:gd name="connsiteX6" fmla="*/ 12239625 w 12239625"/>
                <a:gd name="connsiteY6" fmla="*/ 3448050 h 3457575"/>
                <a:gd name="connsiteX7" fmla="*/ 0 w 12239625"/>
                <a:gd name="connsiteY7" fmla="*/ 3457575 h 3457575"/>
                <a:gd name="connsiteX0" fmla="*/ 0 w 12239625"/>
                <a:gd name="connsiteY0" fmla="*/ 3457575 h 3457575"/>
                <a:gd name="connsiteX1" fmla="*/ 219075 w 12239625"/>
                <a:gd name="connsiteY1" fmla="*/ 3267075 h 3457575"/>
                <a:gd name="connsiteX2" fmla="*/ 9239250 w 12239625"/>
                <a:gd name="connsiteY2" fmla="*/ 514350 h 3457575"/>
                <a:gd name="connsiteX3" fmla="*/ 9772650 w 12239625"/>
                <a:gd name="connsiteY3" fmla="*/ 0 h 3457575"/>
                <a:gd name="connsiteX4" fmla="*/ 10372725 w 12239625"/>
                <a:gd name="connsiteY4" fmla="*/ 495300 h 3457575"/>
                <a:gd name="connsiteX5" fmla="*/ 12049125 w 12239625"/>
                <a:gd name="connsiteY5" fmla="*/ 3267075 h 3457575"/>
                <a:gd name="connsiteX6" fmla="*/ 12239625 w 12239625"/>
                <a:gd name="connsiteY6" fmla="*/ 3448050 h 3457575"/>
                <a:gd name="connsiteX7" fmla="*/ 0 w 12239625"/>
                <a:gd name="connsiteY7" fmla="*/ 3457575 h 3457575"/>
                <a:gd name="connsiteX0" fmla="*/ 0 w 12230100"/>
                <a:gd name="connsiteY0" fmla="*/ 3448050 h 3448050"/>
                <a:gd name="connsiteX1" fmla="*/ 209550 w 12230100"/>
                <a:gd name="connsiteY1" fmla="*/ 3267075 h 3448050"/>
                <a:gd name="connsiteX2" fmla="*/ 9229725 w 12230100"/>
                <a:gd name="connsiteY2" fmla="*/ 514350 h 3448050"/>
                <a:gd name="connsiteX3" fmla="*/ 9763125 w 12230100"/>
                <a:gd name="connsiteY3" fmla="*/ 0 h 3448050"/>
                <a:gd name="connsiteX4" fmla="*/ 10363200 w 12230100"/>
                <a:gd name="connsiteY4" fmla="*/ 495300 h 3448050"/>
                <a:gd name="connsiteX5" fmla="*/ 12039600 w 12230100"/>
                <a:gd name="connsiteY5" fmla="*/ 3267075 h 3448050"/>
                <a:gd name="connsiteX6" fmla="*/ 12230100 w 12230100"/>
                <a:gd name="connsiteY6" fmla="*/ 3448050 h 3448050"/>
                <a:gd name="connsiteX7" fmla="*/ 0 w 12230100"/>
                <a:gd name="connsiteY7" fmla="*/ 3448050 h 3448050"/>
                <a:gd name="connsiteX0" fmla="*/ 0 w 12044362"/>
                <a:gd name="connsiteY0" fmla="*/ 3438525 h 3448050"/>
                <a:gd name="connsiteX1" fmla="*/ 23812 w 12044362"/>
                <a:gd name="connsiteY1" fmla="*/ 3267075 h 3448050"/>
                <a:gd name="connsiteX2" fmla="*/ 9043987 w 12044362"/>
                <a:gd name="connsiteY2" fmla="*/ 514350 h 3448050"/>
                <a:gd name="connsiteX3" fmla="*/ 9577387 w 12044362"/>
                <a:gd name="connsiteY3" fmla="*/ 0 h 3448050"/>
                <a:gd name="connsiteX4" fmla="*/ 10177462 w 12044362"/>
                <a:gd name="connsiteY4" fmla="*/ 495300 h 3448050"/>
                <a:gd name="connsiteX5" fmla="*/ 11853862 w 12044362"/>
                <a:gd name="connsiteY5" fmla="*/ 3267075 h 3448050"/>
                <a:gd name="connsiteX6" fmla="*/ 12044362 w 12044362"/>
                <a:gd name="connsiteY6" fmla="*/ 3448050 h 3448050"/>
                <a:gd name="connsiteX7" fmla="*/ 0 w 12044362"/>
                <a:gd name="connsiteY7" fmla="*/ 3438525 h 3448050"/>
                <a:gd name="connsiteX0" fmla="*/ 0 w 12225337"/>
                <a:gd name="connsiteY0" fmla="*/ 3429000 h 3448050"/>
                <a:gd name="connsiteX1" fmla="*/ 204787 w 12225337"/>
                <a:gd name="connsiteY1" fmla="*/ 3267075 h 3448050"/>
                <a:gd name="connsiteX2" fmla="*/ 9224962 w 12225337"/>
                <a:gd name="connsiteY2" fmla="*/ 514350 h 3448050"/>
                <a:gd name="connsiteX3" fmla="*/ 9758362 w 12225337"/>
                <a:gd name="connsiteY3" fmla="*/ 0 h 3448050"/>
                <a:gd name="connsiteX4" fmla="*/ 10358437 w 12225337"/>
                <a:gd name="connsiteY4" fmla="*/ 495300 h 3448050"/>
                <a:gd name="connsiteX5" fmla="*/ 12034837 w 12225337"/>
                <a:gd name="connsiteY5" fmla="*/ 3267075 h 3448050"/>
                <a:gd name="connsiteX6" fmla="*/ 12225337 w 12225337"/>
                <a:gd name="connsiteY6" fmla="*/ 3448050 h 3448050"/>
                <a:gd name="connsiteX7" fmla="*/ 0 w 12225337"/>
                <a:gd name="connsiteY7" fmla="*/ 3429000 h 3448050"/>
                <a:gd name="connsiteX0" fmla="*/ 0 w 12225337"/>
                <a:gd name="connsiteY0" fmla="*/ 3438525 h 3448050"/>
                <a:gd name="connsiteX1" fmla="*/ 204787 w 12225337"/>
                <a:gd name="connsiteY1" fmla="*/ 3267075 h 3448050"/>
                <a:gd name="connsiteX2" fmla="*/ 9224962 w 12225337"/>
                <a:gd name="connsiteY2" fmla="*/ 514350 h 3448050"/>
                <a:gd name="connsiteX3" fmla="*/ 9758362 w 12225337"/>
                <a:gd name="connsiteY3" fmla="*/ 0 h 3448050"/>
                <a:gd name="connsiteX4" fmla="*/ 10358437 w 12225337"/>
                <a:gd name="connsiteY4" fmla="*/ 495300 h 3448050"/>
                <a:gd name="connsiteX5" fmla="*/ 12034837 w 12225337"/>
                <a:gd name="connsiteY5" fmla="*/ 3267075 h 3448050"/>
                <a:gd name="connsiteX6" fmla="*/ 12225337 w 12225337"/>
                <a:gd name="connsiteY6" fmla="*/ 3448050 h 3448050"/>
                <a:gd name="connsiteX7" fmla="*/ 0 w 12225337"/>
                <a:gd name="connsiteY7" fmla="*/ 3438525 h 3448050"/>
                <a:gd name="connsiteX0" fmla="*/ 0 w 12225337"/>
                <a:gd name="connsiteY0" fmla="*/ 3438525 h 3448050"/>
                <a:gd name="connsiteX1" fmla="*/ 350837 w 12225337"/>
                <a:gd name="connsiteY1" fmla="*/ 3333750 h 3448050"/>
                <a:gd name="connsiteX2" fmla="*/ 9224962 w 12225337"/>
                <a:gd name="connsiteY2" fmla="*/ 514350 h 3448050"/>
                <a:gd name="connsiteX3" fmla="*/ 9758362 w 12225337"/>
                <a:gd name="connsiteY3" fmla="*/ 0 h 3448050"/>
                <a:gd name="connsiteX4" fmla="*/ 10358437 w 12225337"/>
                <a:gd name="connsiteY4" fmla="*/ 495300 h 3448050"/>
                <a:gd name="connsiteX5" fmla="*/ 12034837 w 12225337"/>
                <a:gd name="connsiteY5" fmla="*/ 3267075 h 3448050"/>
                <a:gd name="connsiteX6" fmla="*/ 12225337 w 12225337"/>
                <a:gd name="connsiteY6" fmla="*/ 3448050 h 3448050"/>
                <a:gd name="connsiteX7" fmla="*/ 0 w 12225337"/>
                <a:gd name="connsiteY7" fmla="*/ 3438525 h 3448050"/>
                <a:gd name="connsiteX0" fmla="*/ 0 w 12225337"/>
                <a:gd name="connsiteY0" fmla="*/ 3438525 h 3448050"/>
                <a:gd name="connsiteX1" fmla="*/ 214312 w 12225337"/>
                <a:gd name="connsiteY1" fmla="*/ 3267075 h 3448050"/>
                <a:gd name="connsiteX2" fmla="*/ 9224962 w 12225337"/>
                <a:gd name="connsiteY2" fmla="*/ 514350 h 3448050"/>
                <a:gd name="connsiteX3" fmla="*/ 9758362 w 12225337"/>
                <a:gd name="connsiteY3" fmla="*/ 0 h 3448050"/>
                <a:gd name="connsiteX4" fmla="*/ 10358437 w 12225337"/>
                <a:gd name="connsiteY4" fmla="*/ 495300 h 3448050"/>
                <a:gd name="connsiteX5" fmla="*/ 12034837 w 12225337"/>
                <a:gd name="connsiteY5" fmla="*/ 3267075 h 3448050"/>
                <a:gd name="connsiteX6" fmla="*/ 12225337 w 12225337"/>
                <a:gd name="connsiteY6" fmla="*/ 3448050 h 3448050"/>
                <a:gd name="connsiteX7" fmla="*/ 0 w 12225337"/>
                <a:gd name="connsiteY7" fmla="*/ 3438525 h 3448050"/>
                <a:gd name="connsiteX0" fmla="*/ 0 w 12111037"/>
                <a:gd name="connsiteY0" fmla="*/ 3438525 h 3562350"/>
                <a:gd name="connsiteX1" fmla="*/ 214312 w 12111037"/>
                <a:gd name="connsiteY1" fmla="*/ 3267075 h 3562350"/>
                <a:gd name="connsiteX2" fmla="*/ 9224962 w 12111037"/>
                <a:gd name="connsiteY2" fmla="*/ 514350 h 3562350"/>
                <a:gd name="connsiteX3" fmla="*/ 9758362 w 12111037"/>
                <a:gd name="connsiteY3" fmla="*/ 0 h 3562350"/>
                <a:gd name="connsiteX4" fmla="*/ 10358437 w 12111037"/>
                <a:gd name="connsiteY4" fmla="*/ 495300 h 3562350"/>
                <a:gd name="connsiteX5" fmla="*/ 12034837 w 12111037"/>
                <a:gd name="connsiteY5" fmla="*/ 3267075 h 3562350"/>
                <a:gd name="connsiteX6" fmla="*/ 12111037 w 12111037"/>
                <a:gd name="connsiteY6" fmla="*/ 3562350 h 3562350"/>
                <a:gd name="connsiteX7" fmla="*/ 0 w 12111037"/>
                <a:gd name="connsiteY7" fmla="*/ 3438525 h 3562350"/>
                <a:gd name="connsiteX0" fmla="*/ 0 w 12222162"/>
                <a:gd name="connsiteY0" fmla="*/ 3438525 h 3438525"/>
                <a:gd name="connsiteX1" fmla="*/ 214312 w 12222162"/>
                <a:gd name="connsiteY1" fmla="*/ 3267075 h 3438525"/>
                <a:gd name="connsiteX2" fmla="*/ 9224962 w 12222162"/>
                <a:gd name="connsiteY2" fmla="*/ 514350 h 3438525"/>
                <a:gd name="connsiteX3" fmla="*/ 9758362 w 12222162"/>
                <a:gd name="connsiteY3" fmla="*/ 0 h 3438525"/>
                <a:gd name="connsiteX4" fmla="*/ 10358437 w 12222162"/>
                <a:gd name="connsiteY4" fmla="*/ 495300 h 3438525"/>
                <a:gd name="connsiteX5" fmla="*/ 12034837 w 12222162"/>
                <a:gd name="connsiteY5" fmla="*/ 3267075 h 3438525"/>
                <a:gd name="connsiteX6" fmla="*/ 12222162 w 12222162"/>
                <a:gd name="connsiteY6" fmla="*/ 3435350 h 3438525"/>
                <a:gd name="connsiteX7" fmla="*/ 0 w 12222162"/>
                <a:gd name="connsiteY7" fmla="*/ 3438525 h 3438525"/>
                <a:gd name="connsiteX0" fmla="*/ 0 w 12222162"/>
                <a:gd name="connsiteY0" fmla="*/ 3438525 h 3438525"/>
                <a:gd name="connsiteX1" fmla="*/ 214312 w 12222162"/>
                <a:gd name="connsiteY1" fmla="*/ 3267075 h 3438525"/>
                <a:gd name="connsiteX2" fmla="*/ 9224962 w 12222162"/>
                <a:gd name="connsiteY2" fmla="*/ 514350 h 3438525"/>
                <a:gd name="connsiteX3" fmla="*/ 9758362 w 12222162"/>
                <a:gd name="connsiteY3" fmla="*/ 0 h 3438525"/>
                <a:gd name="connsiteX4" fmla="*/ 10358437 w 12222162"/>
                <a:gd name="connsiteY4" fmla="*/ 495300 h 3438525"/>
                <a:gd name="connsiteX5" fmla="*/ 11971337 w 12222162"/>
                <a:gd name="connsiteY5" fmla="*/ 3282950 h 3438525"/>
                <a:gd name="connsiteX6" fmla="*/ 12222162 w 12222162"/>
                <a:gd name="connsiteY6" fmla="*/ 3435350 h 3438525"/>
                <a:gd name="connsiteX7" fmla="*/ 0 w 12222162"/>
                <a:gd name="connsiteY7" fmla="*/ 3438525 h 3438525"/>
                <a:gd name="connsiteX0" fmla="*/ 0 w 12222162"/>
                <a:gd name="connsiteY0" fmla="*/ 3438525 h 3438525"/>
                <a:gd name="connsiteX1" fmla="*/ 214312 w 12222162"/>
                <a:gd name="connsiteY1" fmla="*/ 3267075 h 3438525"/>
                <a:gd name="connsiteX2" fmla="*/ 9224962 w 12222162"/>
                <a:gd name="connsiteY2" fmla="*/ 514350 h 3438525"/>
                <a:gd name="connsiteX3" fmla="*/ 9758362 w 12222162"/>
                <a:gd name="connsiteY3" fmla="*/ 0 h 3438525"/>
                <a:gd name="connsiteX4" fmla="*/ 10358437 w 12222162"/>
                <a:gd name="connsiteY4" fmla="*/ 495300 h 3438525"/>
                <a:gd name="connsiteX5" fmla="*/ 11999912 w 12222162"/>
                <a:gd name="connsiteY5" fmla="*/ 3270250 h 3438525"/>
                <a:gd name="connsiteX6" fmla="*/ 12222162 w 12222162"/>
                <a:gd name="connsiteY6" fmla="*/ 3435350 h 3438525"/>
                <a:gd name="connsiteX7" fmla="*/ 0 w 12222162"/>
                <a:gd name="connsiteY7" fmla="*/ 3438525 h 3438525"/>
                <a:gd name="connsiteX0" fmla="*/ 0 w 12222162"/>
                <a:gd name="connsiteY0" fmla="*/ 3438525 h 3438525"/>
                <a:gd name="connsiteX1" fmla="*/ 214312 w 12222162"/>
                <a:gd name="connsiteY1" fmla="*/ 3267075 h 3438525"/>
                <a:gd name="connsiteX2" fmla="*/ 9224962 w 12222162"/>
                <a:gd name="connsiteY2" fmla="*/ 514350 h 3438525"/>
                <a:gd name="connsiteX3" fmla="*/ 9758362 w 12222162"/>
                <a:gd name="connsiteY3" fmla="*/ 0 h 3438525"/>
                <a:gd name="connsiteX4" fmla="*/ 10358437 w 12222162"/>
                <a:gd name="connsiteY4" fmla="*/ 495300 h 3438525"/>
                <a:gd name="connsiteX5" fmla="*/ 11593512 w 12222162"/>
                <a:gd name="connsiteY5" fmla="*/ 3343275 h 3438525"/>
                <a:gd name="connsiteX6" fmla="*/ 12222162 w 12222162"/>
                <a:gd name="connsiteY6" fmla="*/ 3435350 h 3438525"/>
                <a:gd name="connsiteX7" fmla="*/ 0 w 12222162"/>
                <a:gd name="connsiteY7" fmla="*/ 3438525 h 3438525"/>
                <a:gd name="connsiteX0" fmla="*/ 0 w 12222162"/>
                <a:gd name="connsiteY0" fmla="*/ 3438525 h 3438525"/>
                <a:gd name="connsiteX1" fmla="*/ 214312 w 12222162"/>
                <a:gd name="connsiteY1" fmla="*/ 3267075 h 3438525"/>
                <a:gd name="connsiteX2" fmla="*/ 9224962 w 12222162"/>
                <a:gd name="connsiteY2" fmla="*/ 514350 h 3438525"/>
                <a:gd name="connsiteX3" fmla="*/ 9758362 w 12222162"/>
                <a:gd name="connsiteY3" fmla="*/ 0 h 3438525"/>
                <a:gd name="connsiteX4" fmla="*/ 10358437 w 12222162"/>
                <a:gd name="connsiteY4" fmla="*/ 495300 h 3438525"/>
                <a:gd name="connsiteX5" fmla="*/ 12003087 w 12222162"/>
                <a:gd name="connsiteY5" fmla="*/ 3263900 h 3438525"/>
                <a:gd name="connsiteX6" fmla="*/ 12222162 w 12222162"/>
                <a:gd name="connsiteY6" fmla="*/ 3435350 h 3438525"/>
                <a:gd name="connsiteX7" fmla="*/ 0 w 12222162"/>
                <a:gd name="connsiteY7" fmla="*/ 3438525 h 3438525"/>
                <a:gd name="connsiteX0" fmla="*/ 0 w 12241212"/>
                <a:gd name="connsiteY0" fmla="*/ 3438525 h 3438525"/>
                <a:gd name="connsiteX1" fmla="*/ 233362 w 12241212"/>
                <a:gd name="connsiteY1" fmla="*/ 3267075 h 3438525"/>
                <a:gd name="connsiteX2" fmla="*/ 9244012 w 12241212"/>
                <a:gd name="connsiteY2" fmla="*/ 514350 h 3438525"/>
                <a:gd name="connsiteX3" fmla="*/ 9777412 w 12241212"/>
                <a:gd name="connsiteY3" fmla="*/ 0 h 3438525"/>
                <a:gd name="connsiteX4" fmla="*/ 10377487 w 12241212"/>
                <a:gd name="connsiteY4" fmla="*/ 495300 h 3438525"/>
                <a:gd name="connsiteX5" fmla="*/ 12022137 w 12241212"/>
                <a:gd name="connsiteY5" fmla="*/ 3263900 h 3438525"/>
                <a:gd name="connsiteX6" fmla="*/ 12241212 w 12241212"/>
                <a:gd name="connsiteY6" fmla="*/ 3435350 h 3438525"/>
                <a:gd name="connsiteX7" fmla="*/ 0 w 12241212"/>
                <a:gd name="connsiteY7" fmla="*/ 3438525 h 3438525"/>
                <a:gd name="connsiteX0" fmla="*/ 0 w 12241212"/>
                <a:gd name="connsiteY0" fmla="*/ 3438525 h 3438525"/>
                <a:gd name="connsiteX1" fmla="*/ 233362 w 12241212"/>
                <a:gd name="connsiteY1" fmla="*/ 3267075 h 3438525"/>
                <a:gd name="connsiteX2" fmla="*/ 9244012 w 12241212"/>
                <a:gd name="connsiteY2" fmla="*/ 514350 h 3438525"/>
                <a:gd name="connsiteX3" fmla="*/ 9777412 w 12241212"/>
                <a:gd name="connsiteY3" fmla="*/ 0 h 3438525"/>
                <a:gd name="connsiteX4" fmla="*/ 10377487 w 12241212"/>
                <a:gd name="connsiteY4" fmla="*/ 495300 h 3438525"/>
                <a:gd name="connsiteX5" fmla="*/ 12022137 w 12241212"/>
                <a:gd name="connsiteY5" fmla="*/ 3263900 h 3438525"/>
                <a:gd name="connsiteX6" fmla="*/ 12241212 w 12241212"/>
                <a:gd name="connsiteY6" fmla="*/ 3435350 h 3438525"/>
                <a:gd name="connsiteX7" fmla="*/ 0 w 12241212"/>
                <a:gd name="connsiteY7" fmla="*/ 3438525 h 3438525"/>
                <a:gd name="connsiteX0" fmla="*/ 0 w 12241212"/>
                <a:gd name="connsiteY0" fmla="*/ 3438525 h 3438525"/>
                <a:gd name="connsiteX1" fmla="*/ 233362 w 12241212"/>
                <a:gd name="connsiteY1" fmla="*/ 3267075 h 3438525"/>
                <a:gd name="connsiteX2" fmla="*/ 9244012 w 12241212"/>
                <a:gd name="connsiteY2" fmla="*/ 514350 h 3438525"/>
                <a:gd name="connsiteX3" fmla="*/ 9777412 w 12241212"/>
                <a:gd name="connsiteY3" fmla="*/ 0 h 3438525"/>
                <a:gd name="connsiteX4" fmla="*/ 10377487 w 12241212"/>
                <a:gd name="connsiteY4" fmla="*/ 495300 h 3438525"/>
                <a:gd name="connsiteX5" fmla="*/ 12022137 w 12241212"/>
                <a:gd name="connsiteY5" fmla="*/ 3263900 h 3438525"/>
                <a:gd name="connsiteX6" fmla="*/ 12241212 w 12241212"/>
                <a:gd name="connsiteY6" fmla="*/ 3435350 h 3438525"/>
                <a:gd name="connsiteX7" fmla="*/ 0 w 12241212"/>
                <a:gd name="connsiteY7" fmla="*/ 3438525 h 3438525"/>
                <a:gd name="connsiteX0" fmla="*/ 0 w 12241212"/>
                <a:gd name="connsiteY0" fmla="*/ 3438525 h 3438525"/>
                <a:gd name="connsiteX1" fmla="*/ 233362 w 12241212"/>
                <a:gd name="connsiteY1" fmla="*/ 3267075 h 3438525"/>
                <a:gd name="connsiteX2" fmla="*/ 9244012 w 12241212"/>
                <a:gd name="connsiteY2" fmla="*/ 514350 h 3438525"/>
                <a:gd name="connsiteX3" fmla="*/ 9777412 w 12241212"/>
                <a:gd name="connsiteY3" fmla="*/ 0 h 3438525"/>
                <a:gd name="connsiteX4" fmla="*/ 10377487 w 12241212"/>
                <a:gd name="connsiteY4" fmla="*/ 495300 h 3438525"/>
                <a:gd name="connsiteX5" fmla="*/ 12028487 w 12241212"/>
                <a:gd name="connsiteY5" fmla="*/ 3263900 h 3438525"/>
                <a:gd name="connsiteX6" fmla="*/ 12241212 w 12241212"/>
                <a:gd name="connsiteY6" fmla="*/ 3435350 h 3438525"/>
                <a:gd name="connsiteX7" fmla="*/ 0 w 12241212"/>
                <a:gd name="connsiteY7" fmla="*/ 3438525 h 3438525"/>
                <a:gd name="connsiteX0" fmla="*/ 0 w 12241212"/>
                <a:gd name="connsiteY0" fmla="*/ 3445668 h 3445668"/>
                <a:gd name="connsiteX1" fmla="*/ 233362 w 12241212"/>
                <a:gd name="connsiteY1" fmla="*/ 3274218 h 3445668"/>
                <a:gd name="connsiteX2" fmla="*/ 9244012 w 12241212"/>
                <a:gd name="connsiteY2" fmla="*/ 521493 h 3445668"/>
                <a:gd name="connsiteX3" fmla="*/ 9803606 w 12241212"/>
                <a:gd name="connsiteY3" fmla="*/ 0 h 3445668"/>
                <a:gd name="connsiteX4" fmla="*/ 10377487 w 12241212"/>
                <a:gd name="connsiteY4" fmla="*/ 502443 h 3445668"/>
                <a:gd name="connsiteX5" fmla="*/ 12028487 w 12241212"/>
                <a:gd name="connsiteY5" fmla="*/ 3271043 h 3445668"/>
                <a:gd name="connsiteX6" fmla="*/ 12241212 w 12241212"/>
                <a:gd name="connsiteY6" fmla="*/ 3442493 h 3445668"/>
                <a:gd name="connsiteX7" fmla="*/ 0 w 12241212"/>
                <a:gd name="connsiteY7" fmla="*/ 3445668 h 3445668"/>
                <a:gd name="connsiteX0" fmla="*/ 0 w 12241212"/>
                <a:gd name="connsiteY0" fmla="*/ 3445668 h 3445668"/>
                <a:gd name="connsiteX1" fmla="*/ 233362 w 12241212"/>
                <a:gd name="connsiteY1" fmla="*/ 3274218 h 3445668"/>
                <a:gd name="connsiteX2" fmla="*/ 9246393 w 12241212"/>
                <a:gd name="connsiteY2" fmla="*/ 533399 h 3445668"/>
                <a:gd name="connsiteX3" fmla="*/ 9803606 w 12241212"/>
                <a:gd name="connsiteY3" fmla="*/ 0 h 3445668"/>
                <a:gd name="connsiteX4" fmla="*/ 10377487 w 12241212"/>
                <a:gd name="connsiteY4" fmla="*/ 502443 h 3445668"/>
                <a:gd name="connsiteX5" fmla="*/ 12028487 w 12241212"/>
                <a:gd name="connsiteY5" fmla="*/ 3271043 h 3445668"/>
                <a:gd name="connsiteX6" fmla="*/ 12241212 w 12241212"/>
                <a:gd name="connsiteY6" fmla="*/ 3442493 h 3445668"/>
                <a:gd name="connsiteX7" fmla="*/ 0 w 12241212"/>
                <a:gd name="connsiteY7" fmla="*/ 3445668 h 3445668"/>
                <a:gd name="connsiteX0" fmla="*/ 0 w 12241212"/>
                <a:gd name="connsiteY0" fmla="*/ 3445668 h 3445668"/>
                <a:gd name="connsiteX1" fmla="*/ 233362 w 12241212"/>
                <a:gd name="connsiteY1" fmla="*/ 3274218 h 3445668"/>
                <a:gd name="connsiteX2" fmla="*/ 9244012 w 12241212"/>
                <a:gd name="connsiteY2" fmla="*/ 528636 h 3445668"/>
                <a:gd name="connsiteX3" fmla="*/ 9803606 w 12241212"/>
                <a:gd name="connsiteY3" fmla="*/ 0 h 3445668"/>
                <a:gd name="connsiteX4" fmla="*/ 10377487 w 12241212"/>
                <a:gd name="connsiteY4" fmla="*/ 502443 h 3445668"/>
                <a:gd name="connsiteX5" fmla="*/ 12028487 w 12241212"/>
                <a:gd name="connsiteY5" fmla="*/ 3271043 h 3445668"/>
                <a:gd name="connsiteX6" fmla="*/ 12241212 w 12241212"/>
                <a:gd name="connsiteY6" fmla="*/ 3442493 h 3445668"/>
                <a:gd name="connsiteX7" fmla="*/ 0 w 12241212"/>
                <a:gd name="connsiteY7" fmla="*/ 3445668 h 3445668"/>
                <a:gd name="connsiteX0" fmla="*/ 0 w 12241212"/>
                <a:gd name="connsiteY0" fmla="*/ 3445668 h 3445668"/>
                <a:gd name="connsiteX1" fmla="*/ 233362 w 12241212"/>
                <a:gd name="connsiteY1" fmla="*/ 3274218 h 3445668"/>
                <a:gd name="connsiteX2" fmla="*/ 9244012 w 12241212"/>
                <a:gd name="connsiteY2" fmla="*/ 528636 h 3445668"/>
                <a:gd name="connsiteX3" fmla="*/ 9803606 w 12241212"/>
                <a:gd name="connsiteY3" fmla="*/ 0 h 3445668"/>
                <a:gd name="connsiteX4" fmla="*/ 10372724 w 12241212"/>
                <a:gd name="connsiteY4" fmla="*/ 528637 h 3445668"/>
                <a:gd name="connsiteX5" fmla="*/ 12028487 w 12241212"/>
                <a:gd name="connsiteY5" fmla="*/ 3271043 h 3445668"/>
                <a:gd name="connsiteX6" fmla="*/ 12241212 w 12241212"/>
                <a:gd name="connsiteY6" fmla="*/ 3442493 h 3445668"/>
                <a:gd name="connsiteX7" fmla="*/ 0 w 12241212"/>
                <a:gd name="connsiteY7" fmla="*/ 3445668 h 3445668"/>
                <a:gd name="connsiteX0" fmla="*/ 0 w 12241212"/>
                <a:gd name="connsiteY0" fmla="*/ 3445668 h 3445668"/>
                <a:gd name="connsiteX1" fmla="*/ 233362 w 12241212"/>
                <a:gd name="connsiteY1" fmla="*/ 3274218 h 3445668"/>
                <a:gd name="connsiteX2" fmla="*/ 9344025 w 12241212"/>
                <a:gd name="connsiteY2" fmla="*/ 583405 h 3445668"/>
                <a:gd name="connsiteX3" fmla="*/ 9803606 w 12241212"/>
                <a:gd name="connsiteY3" fmla="*/ 0 h 3445668"/>
                <a:gd name="connsiteX4" fmla="*/ 10372724 w 12241212"/>
                <a:gd name="connsiteY4" fmla="*/ 528637 h 3445668"/>
                <a:gd name="connsiteX5" fmla="*/ 12028487 w 12241212"/>
                <a:gd name="connsiteY5" fmla="*/ 3271043 h 3445668"/>
                <a:gd name="connsiteX6" fmla="*/ 12241212 w 12241212"/>
                <a:gd name="connsiteY6" fmla="*/ 3442493 h 3445668"/>
                <a:gd name="connsiteX7" fmla="*/ 0 w 12241212"/>
                <a:gd name="connsiteY7" fmla="*/ 3445668 h 3445668"/>
                <a:gd name="connsiteX0" fmla="*/ 0 w 12241212"/>
                <a:gd name="connsiteY0" fmla="*/ 3445668 h 3445668"/>
                <a:gd name="connsiteX1" fmla="*/ 233362 w 12241212"/>
                <a:gd name="connsiteY1" fmla="*/ 3274218 h 3445668"/>
                <a:gd name="connsiteX2" fmla="*/ 9244012 w 12241212"/>
                <a:gd name="connsiteY2" fmla="*/ 528637 h 3445668"/>
                <a:gd name="connsiteX3" fmla="*/ 9803606 w 12241212"/>
                <a:gd name="connsiteY3" fmla="*/ 0 h 3445668"/>
                <a:gd name="connsiteX4" fmla="*/ 10372724 w 12241212"/>
                <a:gd name="connsiteY4" fmla="*/ 528637 h 3445668"/>
                <a:gd name="connsiteX5" fmla="*/ 12028487 w 12241212"/>
                <a:gd name="connsiteY5" fmla="*/ 3271043 h 3445668"/>
                <a:gd name="connsiteX6" fmla="*/ 12241212 w 12241212"/>
                <a:gd name="connsiteY6" fmla="*/ 3442493 h 3445668"/>
                <a:gd name="connsiteX7" fmla="*/ 0 w 12241212"/>
                <a:gd name="connsiteY7" fmla="*/ 3445668 h 3445668"/>
                <a:gd name="connsiteX0" fmla="*/ 0 w 12241212"/>
                <a:gd name="connsiteY0" fmla="*/ 3445668 h 3445668"/>
                <a:gd name="connsiteX1" fmla="*/ 233362 w 12241212"/>
                <a:gd name="connsiteY1" fmla="*/ 3274218 h 3445668"/>
                <a:gd name="connsiteX2" fmla="*/ 9244012 w 12241212"/>
                <a:gd name="connsiteY2" fmla="*/ 525462 h 3445668"/>
                <a:gd name="connsiteX3" fmla="*/ 9803606 w 12241212"/>
                <a:gd name="connsiteY3" fmla="*/ 0 h 3445668"/>
                <a:gd name="connsiteX4" fmla="*/ 10372724 w 12241212"/>
                <a:gd name="connsiteY4" fmla="*/ 528637 h 3445668"/>
                <a:gd name="connsiteX5" fmla="*/ 12028487 w 12241212"/>
                <a:gd name="connsiteY5" fmla="*/ 3271043 h 3445668"/>
                <a:gd name="connsiteX6" fmla="*/ 12241212 w 12241212"/>
                <a:gd name="connsiteY6" fmla="*/ 3442493 h 3445668"/>
                <a:gd name="connsiteX7" fmla="*/ 0 w 12241212"/>
                <a:gd name="connsiteY7" fmla="*/ 3445668 h 3445668"/>
                <a:gd name="connsiteX0" fmla="*/ 0 w 12241212"/>
                <a:gd name="connsiteY0" fmla="*/ 3448843 h 3448843"/>
                <a:gd name="connsiteX1" fmla="*/ 233362 w 12241212"/>
                <a:gd name="connsiteY1" fmla="*/ 3277393 h 3448843"/>
                <a:gd name="connsiteX2" fmla="*/ 9244012 w 12241212"/>
                <a:gd name="connsiteY2" fmla="*/ 528637 h 3448843"/>
                <a:gd name="connsiteX3" fmla="*/ 9803606 w 12241212"/>
                <a:gd name="connsiteY3" fmla="*/ 0 h 3448843"/>
                <a:gd name="connsiteX4" fmla="*/ 10372724 w 12241212"/>
                <a:gd name="connsiteY4" fmla="*/ 531812 h 3448843"/>
                <a:gd name="connsiteX5" fmla="*/ 12028487 w 12241212"/>
                <a:gd name="connsiteY5" fmla="*/ 3274218 h 3448843"/>
                <a:gd name="connsiteX6" fmla="*/ 12241212 w 12241212"/>
                <a:gd name="connsiteY6" fmla="*/ 3445668 h 3448843"/>
                <a:gd name="connsiteX7" fmla="*/ 0 w 12241212"/>
                <a:gd name="connsiteY7" fmla="*/ 3448843 h 3448843"/>
                <a:gd name="connsiteX0" fmla="*/ 0 w 12241212"/>
                <a:gd name="connsiteY0" fmla="*/ 3448843 h 3448843"/>
                <a:gd name="connsiteX1" fmla="*/ 233362 w 12241212"/>
                <a:gd name="connsiteY1" fmla="*/ 3277393 h 3448843"/>
                <a:gd name="connsiteX2" fmla="*/ 9240837 w 12241212"/>
                <a:gd name="connsiteY2" fmla="*/ 528637 h 3448843"/>
                <a:gd name="connsiteX3" fmla="*/ 9803606 w 12241212"/>
                <a:gd name="connsiteY3" fmla="*/ 0 h 3448843"/>
                <a:gd name="connsiteX4" fmla="*/ 10372724 w 12241212"/>
                <a:gd name="connsiteY4" fmla="*/ 531812 h 3448843"/>
                <a:gd name="connsiteX5" fmla="*/ 12028487 w 12241212"/>
                <a:gd name="connsiteY5" fmla="*/ 3274218 h 3448843"/>
                <a:gd name="connsiteX6" fmla="*/ 12241212 w 12241212"/>
                <a:gd name="connsiteY6" fmla="*/ 3445668 h 3448843"/>
                <a:gd name="connsiteX7" fmla="*/ 0 w 12241212"/>
                <a:gd name="connsiteY7" fmla="*/ 3448843 h 3448843"/>
                <a:gd name="connsiteX0" fmla="*/ 0 w 12241212"/>
                <a:gd name="connsiteY0" fmla="*/ 3448843 h 3448843"/>
                <a:gd name="connsiteX1" fmla="*/ 233362 w 12241212"/>
                <a:gd name="connsiteY1" fmla="*/ 3277393 h 3448843"/>
                <a:gd name="connsiteX2" fmla="*/ 9243218 w 12241212"/>
                <a:gd name="connsiteY2" fmla="*/ 531019 h 3448843"/>
                <a:gd name="connsiteX3" fmla="*/ 9803606 w 12241212"/>
                <a:gd name="connsiteY3" fmla="*/ 0 h 3448843"/>
                <a:gd name="connsiteX4" fmla="*/ 10372724 w 12241212"/>
                <a:gd name="connsiteY4" fmla="*/ 531812 h 3448843"/>
                <a:gd name="connsiteX5" fmla="*/ 12028487 w 12241212"/>
                <a:gd name="connsiteY5" fmla="*/ 3274218 h 3448843"/>
                <a:gd name="connsiteX6" fmla="*/ 12241212 w 12241212"/>
                <a:gd name="connsiteY6" fmla="*/ 3445668 h 3448843"/>
                <a:gd name="connsiteX7" fmla="*/ 0 w 12241212"/>
                <a:gd name="connsiteY7" fmla="*/ 3448843 h 3448843"/>
                <a:gd name="connsiteX0" fmla="*/ 0 w 12241212"/>
                <a:gd name="connsiteY0" fmla="*/ 3448843 h 3448843"/>
                <a:gd name="connsiteX1" fmla="*/ 233362 w 12241212"/>
                <a:gd name="connsiteY1" fmla="*/ 3277393 h 3448843"/>
                <a:gd name="connsiteX2" fmla="*/ 9243218 w 12241212"/>
                <a:gd name="connsiteY2" fmla="*/ 531019 h 3448843"/>
                <a:gd name="connsiteX3" fmla="*/ 9803606 w 12241212"/>
                <a:gd name="connsiteY3" fmla="*/ 0 h 3448843"/>
                <a:gd name="connsiteX4" fmla="*/ 10372724 w 12241212"/>
                <a:gd name="connsiteY4" fmla="*/ 531812 h 3448843"/>
                <a:gd name="connsiteX5" fmla="*/ 12028487 w 12241212"/>
                <a:gd name="connsiteY5" fmla="*/ 3274218 h 3448843"/>
                <a:gd name="connsiteX6" fmla="*/ 12241212 w 12241212"/>
                <a:gd name="connsiteY6" fmla="*/ 3445668 h 3448843"/>
                <a:gd name="connsiteX7" fmla="*/ 0 w 12241212"/>
                <a:gd name="connsiteY7" fmla="*/ 3448843 h 3448843"/>
                <a:gd name="connsiteX0" fmla="*/ 0 w 12241212"/>
                <a:gd name="connsiteY0" fmla="*/ 3448843 h 3448843"/>
                <a:gd name="connsiteX1" fmla="*/ 233362 w 12241212"/>
                <a:gd name="connsiteY1" fmla="*/ 3277393 h 3448843"/>
                <a:gd name="connsiteX2" fmla="*/ 9243218 w 12241212"/>
                <a:gd name="connsiteY2" fmla="*/ 531019 h 3448843"/>
                <a:gd name="connsiteX3" fmla="*/ 9803606 w 12241212"/>
                <a:gd name="connsiteY3" fmla="*/ 0 h 3448843"/>
                <a:gd name="connsiteX4" fmla="*/ 10372724 w 12241212"/>
                <a:gd name="connsiteY4" fmla="*/ 534194 h 3448843"/>
                <a:gd name="connsiteX5" fmla="*/ 12028487 w 12241212"/>
                <a:gd name="connsiteY5" fmla="*/ 3274218 h 3448843"/>
                <a:gd name="connsiteX6" fmla="*/ 12241212 w 12241212"/>
                <a:gd name="connsiteY6" fmla="*/ 3445668 h 3448843"/>
                <a:gd name="connsiteX7" fmla="*/ 0 w 12241212"/>
                <a:gd name="connsiteY7" fmla="*/ 3448843 h 344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41212" h="3448843">
                  <a:moveTo>
                    <a:pt x="0" y="3448843"/>
                  </a:moveTo>
                  <a:lnTo>
                    <a:pt x="233362" y="3277393"/>
                  </a:lnTo>
                  <a:lnTo>
                    <a:pt x="9243218" y="531019"/>
                  </a:lnTo>
                  <a:lnTo>
                    <a:pt x="9803606" y="0"/>
                  </a:lnTo>
                  <a:lnTo>
                    <a:pt x="10372724" y="534194"/>
                  </a:lnTo>
                  <a:lnTo>
                    <a:pt x="12028487" y="3274218"/>
                  </a:lnTo>
                  <a:lnTo>
                    <a:pt x="12241212" y="3445668"/>
                  </a:lnTo>
                  <a:lnTo>
                    <a:pt x="0" y="3448843"/>
                  </a:lnTo>
                  <a:close/>
                </a:path>
              </a:pathLst>
            </a:custGeom>
            <a:gradFill>
              <a:gsLst>
                <a:gs pos="77000">
                  <a:srgbClr val="653673">
                    <a:alpha val="100000"/>
                  </a:srgbClr>
                </a:gs>
                <a:gs pos="100000">
                  <a:srgbClr val="8C4BA0"/>
                </a:gs>
                <a:gs pos="20000">
                  <a:srgbClr val="3E2146">
                    <a:alpha val="100000"/>
                  </a:srgbClr>
                </a:gs>
              </a:gsLst>
              <a:lin ang="162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130" name="!!11">
            <a:extLst>
              <a:ext uri="{FF2B5EF4-FFF2-40B4-BE49-F238E27FC236}">
                <a16:creationId xmlns:a16="http://schemas.microsoft.com/office/drawing/2014/main" id="{ECBD0DD2-CF81-6663-63D5-FFF6EEE9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78" t="27849" r="26562" b="43339"/>
          <a:stretch/>
        </p:blipFill>
        <p:spPr>
          <a:xfrm>
            <a:off x="202156" y="3950441"/>
            <a:ext cx="9010483" cy="2750055"/>
          </a:xfrm>
          <a:prstGeom prst="rect">
            <a:avLst/>
          </a:prstGeom>
          <a:ln w="63500" cap="rnd">
            <a:noFill/>
          </a:ln>
          <a:effectLst>
            <a:outerShdw blurRad="76200" dist="95250" dir="213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31" name="图片 1130">
            <a:extLst>
              <a:ext uri="{FF2B5EF4-FFF2-40B4-BE49-F238E27FC236}">
                <a16:creationId xmlns:a16="http://schemas.microsoft.com/office/drawing/2014/main" id="{319518B7-2B4F-EDF8-0040-FB0F56958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78" t="22039" r="26562" b="49149"/>
          <a:stretch/>
        </p:blipFill>
        <p:spPr>
          <a:xfrm>
            <a:off x="202156" y="157247"/>
            <a:ext cx="9010483" cy="2750054"/>
          </a:xfrm>
          <a:prstGeom prst="rect">
            <a:avLst/>
          </a:prstGeom>
          <a:ln w="63500" cap="rnd">
            <a:noFill/>
          </a:ln>
          <a:effectLst>
            <a:outerShdw blurRad="76200" dist="95250" dir="213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32" name="图片 1131">
            <a:extLst>
              <a:ext uri="{FF2B5EF4-FFF2-40B4-BE49-F238E27FC236}">
                <a16:creationId xmlns:a16="http://schemas.microsoft.com/office/drawing/2014/main" id="{2C9CAE30-579B-6C2D-28AA-34AABA3E1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6"/>
          <a:stretch/>
        </p:blipFill>
        <p:spPr>
          <a:xfrm>
            <a:off x="10340371" y="157244"/>
            <a:ext cx="1649473" cy="2750057"/>
          </a:xfrm>
          <a:prstGeom prst="rect">
            <a:avLst/>
          </a:prstGeom>
          <a:ln w="635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33" name="图片 1132">
            <a:extLst>
              <a:ext uri="{FF2B5EF4-FFF2-40B4-BE49-F238E27FC236}">
                <a16:creationId xmlns:a16="http://schemas.microsoft.com/office/drawing/2014/main" id="{D4F9001D-6BC7-D7A0-FE51-363834D6A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6"/>
          <a:stretch/>
        </p:blipFill>
        <p:spPr>
          <a:xfrm>
            <a:off x="10339852" y="3950442"/>
            <a:ext cx="1649473" cy="2750054"/>
          </a:xfrm>
          <a:prstGeom prst="rect">
            <a:avLst/>
          </a:prstGeom>
          <a:ln w="635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134" name="组合 1133">
            <a:extLst>
              <a:ext uri="{FF2B5EF4-FFF2-40B4-BE49-F238E27FC236}">
                <a16:creationId xmlns:a16="http://schemas.microsoft.com/office/drawing/2014/main" id="{0E9C4054-F4F0-0739-61D0-9F249880FADE}"/>
              </a:ext>
            </a:extLst>
          </p:cNvPr>
          <p:cNvGrpSpPr/>
          <p:nvPr/>
        </p:nvGrpSpPr>
        <p:grpSpPr>
          <a:xfrm>
            <a:off x="453323" y="308419"/>
            <a:ext cx="1637333" cy="814514"/>
            <a:chOff x="453323" y="308419"/>
            <a:chExt cx="1637333" cy="81451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135" name="椭圆 1134">
              <a:extLst>
                <a:ext uri="{FF2B5EF4-FFF2-40B4-BE49-F238E27FC236}">
                  <a16:creationId xmlns:a16="http://schemas.microsoft.com/office/drawing/2014/main" id="{CAF5DA8D-A010-BE72-7266-8978E0D56A8A}"/>
                </a:ext>
              </a:extLst>
            </p:cNvPr>
            <p:cNvSpPr/>
            <p:nvPr/>
          </p:nvSpPr>
          <p:spPr>
            <a:xfrm>
              <a:off x="453323" y="308419"/>
              <a:ext cx="1620517" cy="814514"/>
            </a:xfrm>
            <a:prstGeom prst="ellipse">
              <a:avLst/>
            </a:prstGeom>
            <a:solidFill>
              <a:srgbClr val="56CA9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36" name="标题 1">
              <a:extLst>
                <a:ext uri="{FF2B5EF4-FFF2-40B4-BE49-F238E27FC236}">
                  <a16:creationId xmlns:a16="http://schemas.microsoft.com/office/drawing/2014/main" id="{7A8E6609-02AB-C0D6-BC58-6B8B1EEFD6D9}"/>
                </a:ext>
              </a:extLst>
            </p:cNvPr>
            <p:cNvSpPr txBox="1"/>
            <p:nvPr/>
          </p:nvSpPr>
          <p:spPr>
            <a:xfrm>
              <a:off x="470139" y="512409"/>
              <a:ext cx="1620517" cy="430988"/>
            </a:xfrm>
            <a:prstGeom prst="rect">
              <a:avLst/>
            </a:prstGeom>
            <a:noFill/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椭球介质</a:t>
              </a:r>
            </a:p>
          </p:txBody>
        </p:sp>
      </p:grpSp>
      <p:grpSp>
        <p:nvGrpSpPr>
          <p:cNvPr id="1138" name="组合 1137">
            <a:extLst>
              <a:ext uri="{FF2B5EF4-FFF2-40B4-BE49-F238E27FC236}">
                <a16:creationId xmlns:a16="http://schemas.microsoft.com/office/drawing/2014/main" id="{968D47E1-A21C-46D3-17FE-0ECDAD2E2E37}"/>
              </a:ext>
            </a:extLst>
          </p:cNvPr>
          <p:cNvGrpSpPr/>
          <p:nvPr/>
        </p:nvGrpSpPr>
        <p:grpSpPr>
          <a:xfrm>
            <a:off x="9007701" y="4503688"/>
            <a:ext cx="1534661" cy="1627148"/>
            <a:chOff x="9007701" y="4503688"/>
            <a:chExt cx="1534661" cy="1627148"/>
          </a:xfrm>
        </p:grpSpPr>
        <p:sp>
          <p:nvSpPr>
            <p:cNvPr id="1139" name="减号 1138">
              <a:extLst>
                <a:ext uri="{FF2B5EF4-FFF2-40B4-BE49-F238E27FC236}">
                  <a16:creationId xmlns:a16="http://schemas.microsoft.com/office/drawing/2014/main" id="{87944A51-AC32-9181-6624-ECD95A85F845}"/>
                </a:ext>
              </a:extLst>
            </p:cNvPr>
            <p:cNvSpPr/>
            <p:nvPr/>
          </p:nvSpPr>
          <p:spPr>
            <a:xfrm>
              <a:off x="9007701" y="4503688"/>
              <a:ext cx="1534661" cy="1627148"/>
            </a:xfrm>
            <a:prstGeom prst="mathMinus">
              <a:avLst/>
            </a:prstGeom>
            <a:solidFill>
              <a:srgbClr val="F4CF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0" name="标题 1">
              <a:extLst>
                <a:ext uri="{FF2B5EF4-FFF2-40B4-BE49-F238E27FC236}">
                  <a16:creationId xmlns:a16="http://schemas.microsoft.com/office/drawing/2014/main" id="{D03F854B-7144-6B26-EF02-DFF1DB8254A9}"/>
                </a:ext>
              </a:extLst>
            </p:cNvPr>
            <p:cNvSpPr txBox="1"/>
            <p:nvPr/>
          </p:nvSpPr>
          <p:spPr>
            <a:xfrm>
              <a:off x="9190423" y="5111652"/>
              <a:ext cx="1226761" cy="43098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负折射</a:t>
              </a:r>
            </a:p>
          </p:txBody>
        </p:sp>
      </p:grpSp>
      <p:grpSp>
        <p:nvGrpSpPr>
          <p:cNvPr id="1141" name="组合 1140">
            <a:extLst>
              <a:ext uri="{FF2B5EF4-FFF2-40B4-BE49-F238E27FC236}">
                <a16:creationId xmlns:a16="http://schemas.microsoft.com/office/drawing/2014/main" id="{1FF3C1FF-281F-9400-0390-359979B48786}"/>
              </a:ext>
            </a:extLst>
          </p:cNvPr>
          <p:cNvGrpSpPr/>
          <p:nvPr/>
        </p:nvGrpSpPr>
        <p:grpSpPr>
          <a:xfrm>
            <a:off x="9010082" y="745891"/>
            <a:ext cx="1534661" cy="1534661"/>
            <a:chOff x="9010082" y="745891"/>
            <a:chExt cx="1534661" cy="1534661"/>
          </a:xfrm>
        </p:grpSpPr>
        <p:sp>
          <p:nvSpPr>
            <p:cNvPr id="1142" name="加号 1141">
              <a:extLst>
                <a:ext uri="{FF2B5EF4-FFF2-40B4-BE49-F238E27FC236}">
                  <a16:creationId xmlns:a16="http://schemas.microsoft.com/office/drawing/2014/main" id="{E3D097F8-B4A7-652D-8376-5F5204CDF8E1}"/>
                </a:ext>
              </a:extLst>
            </p:cNvPr>
            <p:cNvSpPr/>
            <p:nvPr/>
          </p:nvSpPr>
          <p:spPr>
            <a:xfrm>
              <a:off x="9010082" y="745891"/>
              <a:ext cx="1534661" cy="1534661"/>
            </a:xfrm>
            <a:prstGeom prst="mathPlus">
              <a:avLst/>
            </a:prstGeom>
            <a:solidFill>
              <a:srgbClr val="F1887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3" name="标题 1">
              <a:extLst>
                <a:ext uri="{FF2B5EF4-FFF2-40B4-BE49-F238E27FC236}">
                  <a16:creationId xmlns:a16="http://schemas.microsoft.com/office/drawing/2014/main" id="{D4C5ED9C-E021-7539-FBD9-4A667C8FD85A}"/>
                </a:ext>
              </a:extLst>
            </p:cNvPr>
            <p:cNvSpPr txBox="1"/>
            <p:nvPr/>
          </p:nvSpPr>
          <p:spPr>
            <a:xfrm>
              <a:off x="9212639" y="1314397"/>
              <a:ext cx="1226761" cy="430988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正折射</a:t>
              </a:r>
            </a:p>
          </p:txBody>
        </p:sp>
      </p:grpSp>
      <p:grpSp>
        <p:nvGrpSpPr>
          <p:cNvPr id="1144" name="组合 1143">
            <a:extLst>
              <a:ext uri="{FF2B5EF4-FFF2-40B4-BE49-F238E27FC236}">
                <a16:creationId xmlns:a16="http://schemas.microsoft.com/office/drawing/2014/main" id="{F2649E80-51DE-3A8B-2C67-579384DCEADD}"/>
              </a:ext>
            </a:extLst>
          </p:cNvPr>
          <p:cNvGrpSpPr/>
          <p:nvPr/>
        </p:nvGrpSpPr>
        <p:grpSpPr>
          <a:xfrm>
            <a:off x="11534009" y="2466555"/>
            <a:ext cx="464926" cy="474697"/>
            <a:chOff x="10449384" y="2381788"/>
            <a:chExt cx="464926" cy="47469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45" name="五边形 1144">
              <a:extLst>
                <a:ext uri="{FF2B5EF4-FFF2-40B4-BE49-F238E27FC236}">
                  <a16:creationId xmlns:a16="http://schemas.microsoft.com/office/drawing/2014/main" id="{F4BF19BC-4FC2-FA61-7729-A71160660054}"/>
                </a:ext>
              </a:extLst>
            </p:cNvPr>
            <p:cNvSpPr/>
            <p:nvPr/>
          </p:nvSpPr>
          <p:spPr>
            <a:xfrm>
              <a:off x="10449384" y="2381788"/>
              <a:ext cx="444870" cy="423686"/>
            </a:xfrm>
            <a:prstGeom prst="pentagon">
              <a:avLst/>
            </a:prstGeom>
            <a:solidFill>
              <a:srgbClr val="6096E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6" name="标题 1">
              <a:extLst>
                <a:ext uri="{FF2B5EF4-FFF2-40B4-BE49-F238E27FC236}">
                  <a16:creationId xmlns:a16="http://schemas.microsoft.com/office/drawing/2014/main" id="{C577525D-01E6-FA4A-CD19-FD24EE257496}"/>
                </a:ext>
              </a:extLst>
            </p:cNvPr>
            <p:cNvSpPr txBox="1"/>
            <p:nvPr/>
          </p:nvSpPr>
          <p:spPr>
            <a:xfrm>
              <a:off x="10486479" y="2425497"/>
              <a:ext cx="427831" cy="430988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单</a:t>
              </a:r>
            </a:p>
          </p:txBody>
        </p:sp>
      </p:grpSp>
      <p:grpSp>
        <p:nvGrpSpPr>
          <p:cNvPr id="1147" name="组合 1146">
            <a:extLst>
              <a:ext uri="{FF2B5EF4-FFF2-40B4-BE49-F238E27FC236}">
                <a16:creationId xmlns:a16="http://schemas.microsoft.com/office/drawing/2014/main" id="{8BF75428-855E-D08F-ACA6-D629F729B8AD}"/>
              </a:ext>
            </a:extLst>
          </p:cNvPr>
          <p:cNvGrpSpPr/>
          <p:nvPr/>
        </p:nvGrpSpPr>
        <p:grpSpPr>
          <a:xfrm>
            <a:off x="11534009" y="3958005"/>
            <a:ext cx="464926" cy="473768"/>
            <a:chOff x="10449384" y="2381788"/>
            <a:chExt cx="464926" cy="473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48" name="五边形 1147">
              <a:extLst>
                <a:ext uri="{FF2B5EF4-FFF2-40B4-BE49-F238E27FC236}">
                  <a16:creationId xmlns:a16="http://schemas.microsoft.com/office/drawing/2014/main" id="{B113C221-E80D-DB78-E818-69DE65460306}"/>
                </a:ext>
              </a:extLst>
            </p:cNvPr>
            <p:cNvSpPr/>
            <p:nvPr/>
          </p:nvSpPr>
          <p:spPr>
            <a:xfrm>
              <a:off x="10449384" y="2381788"/>
              <a:ext cx="444870" cy="423686"/>
            </a:xfrm>
            <a:prstGeom prst="pentagon">
              <a:avLst/>
            </a:prstGeom>
            <a:solidFill>
              <a:srgbClr val="6096E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9" name="标题 1">
              <a:extLst>
                <a:ext uri="{FF2B5EF4-FFF2-40B4-BE49-F238E27FC236}">
                  <a16:creationId xmlns:a16="http://schemas.microsoft.com/office/drawing/2014/main" id="{9EA86AB1-2A5E-5492-C9CB-B1E3ED65122C}"/>
                </a:ext>
              </a:extLst>
            </p:cNvPr>
            <p:cNvSpPr txBox="1"/>
            <p:nvPr/>
          </p:nvSpPr>
          <p:spPr>
            <a:xfrm>
              <a:off x="10486479" y="2424568"/>
              <a:ext cx="427831" cy="4309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同</a:t>
              </a:r>
            </a:p>
          </p:txBody>
        </p:sp>
      </p:grp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E8BB3054-E29E-F8F1-4446-02C1F69BBC8C}"/>
              </a:ext>
            </a:extLst>
          </p:cNvPr>
          <p:cNvGrpSpPr/>
          <p:nvPr/>
        </p:nvGrpSpPr>
        <p:grpSpPr>
          <a:xfrm>
            <a:off x="8716293" y="2462951"/>
            <a:ext cx="489320" cy="446351"/>
            <a:chOff x="10411284" y="2381788"/>
            <a:chExt cx="489320" cy="44635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151" name="六边形 1150">
              <a:extLst>
                <a:ext uri="{FF2B5EF4-FFF2-40B4-BE49-F238E27FC236}">
                  <a16:creationId xmlns:a16="http://schemas.microsoft.com/office/drawing/2014/main" id="{8A7692FC-4E4A-1D3A-D662-91344B254983}"/>
                </a:ext>
              </a:extLst>
            </p:cNvPr>
            <p:cNvSpPr/>
            <p:nvPr/>
          </p:nvSpPr>
          <p:spPr>
            <a:xfrm>
              <a:off x="10411284" y="2381788"/>
              <a:ext cx="482970" cy="423686"/>
            </a:xfrm>
            <a:prstGeom prst="hexagon">
              <a:avLst/>
            </a:prstGeom>
            <a:solidFill>
              <a:srgbClr val="56CA9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2" name="标题 1">
              <a:extLst>
                <a:ext uri="{FF2B5EF4-FFF2-40B4-BE49-F238E27FC236}">
                  <a16:creationId xmlns:a16="http://schemas.microsoft.com/office/drawing/2014/main" id="{8F52405D-CB5E-ADE2-A72F-7B2927DB21DF}"/>
                </a:ext>
              </a:extLst>
            </p:cNvPr>
            <p:cNvSpPr txBox="1"/>
            <p:nvPr/>
          </p:nvSpPr>
          <p:spPr>
            <a:xfrm>
              <a:off x="10472773" y="2397151"/>
              <a:ext cx="427831" cy="430988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双</a:t>
              </a:r>
            </a:p>
          </p:txBody>
        </p:sp>
      </p:grpSp>
      <p:grpSp>
        <p:nvGrpSpPr>
          <p:cNvPr id="1153" name="组合 1152">
            <a:extLst>
              <a:ext uri="{FF2B5EF4-FFF2-40B4-BE49-F238E27FC236}">
                <a16:creationId xmlns:a16="http://schemas.microsoft.com/office/drawing/2014/main" id="{5DF8F7D7-1EA9-3EF2-6A55-DC9A34116ADB}"/>
              </a:ext>
            </a:extLst>
          </p:cNvPr>
          <p:cNvGrpSpPr/>
          <p:nvPr/>
        </p:nvGrpSpPr>
        <p:grpSpPr>
          <a:xfrm>
            <a:off x="8716978" y="3963091"/>
            <a:ext cx="489320" cy="446351"/>
            <a:chOff x="10411284" y="2381788"/>
            <a:chExt cx="489320" cy="44635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54" name="六边形 1153">
              <a:extLst>
                <a:ext uri="{FF2B5EF4-FFF2-40B4-BE49-F238E27FC236}">
                  <a16:creationId xmlns:a16="http://schemas.microsoft.com/office/drawing/2014/main" id="{87EE1C31-4E05-A9A0-C3AC-35D2C1BCD7F6}"/>
                </a:ext>
              </a:extLst>
            </p:cNvPr>
            <p:cNvSpPr/>
            <p:nvPr/>
          </p:nvSpPr>
          <p:spPr>
            <a:xfrm>
              <a:off x="10411284" y="2381788"/>
              <a:ext cx="482970" cy="423686"/>
            </a:xfrm>
            <a:prstGeom prst="hexagon">
              <a:avLst/>
            </a:prstGeom>
            <a:solidFill>
              <a:srgbClr val="56CA9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5" name="标题 1">
              <a:extLst>
                <a:ext uri="{FF2B5EF4-FFF2-40B4-BE49-F238E27FC236}">
                  <a16:creationId xmlns:a16="http://schemas.microsoft.com/office/drawing/2014/main" id="{AA0BDC96-912D-6F55-49E7-A5FC20CDD81A}"/>
                </a:ext>
              </a:extLst>
            </p:cNvPr>
            <p:cNvSpPr txBox="1"/>
            <p:nvPr/>
          </p:nvSpPr>
          <p:spPr>
            <a:xfrm>
              <a:off x="10472773" y="2397151"/>
              <a:ext cx="427831" cy="430988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异</a:t>
              </a:r>
            </a:p>
          </p:txBody>
        </p:sp>
      </p:grpSp>
      <p:grpSp>
        <p:nvGrpSpPr>
          <p:cNvPr id="1156" name="组合 1155">
            <a:extLst>
              <a:ext uri="{FF2B5EF4-FFF2-40B4-BE49-F238E27FC236}">
                <a16:creationId xmlns:a16="http://schemas.microsoft.com/office/drawing/2014/main" id="{9099A79C-96F8-B2DF-896F-F035429E51A4}"/>
              </a:ext>
            </a:extLst>
          </p:cNvPr>
          <p:cNvGrpSpPr/>
          <p:nvPr/>
        </p:nvGrpSpPr>
        <p:grpSpPr>
          <a:xfrm>
            <a:off x="10407961" y="3989126"/>
            <a:ext cx="441371" cy="430988"/>
            <a:chOff x="9942941" y="3868755"/>
            <a:chExt cx="441371" cy="4309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57" name="椭圆 1156">
              <a:extLst>
                <a:ext uri="{FF2B5EF4-FFF2-40B4-BE49-F238E27FC236}">
                  <a16:creationId xmlns:a16="http://schemas.microsoft.com/office/drawing/2014/main" id="{60B37017-79F8-E363-A4EE-44688F9C75AF}"/>
                </a:ext>
              </a:extLst>
            </p:cNvPr>
            <p:cNvSpPr/>
            <p:nvPr/>
          </p:nvSpPr>
          <p:spPr>
            <a:xfrm>
              <a:off x="9942941" y="3869831"/>
              <a:ext cx="398106" cy="398106"/>
            </a:xfrm>
            <a:prstGeom prst="ellipse">
              <a:avLst/>
            </a:prstGeom>
            <a:solidFill>
              <a:srgbClr val="FFBA5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8" name="标题 1">
              <a:extLst>
                <a:ext uri="{FF2B5EF4-FFF2-40B4-BE49-F238E27FC236}">
                  <a16:creationId xmlns:a16="http://schemas.microsoft.com/office/drawing/2014/main" id="{0F614FC4-A993-1220-4807-76A2C95D7604}"/>
                </a:ext>
              </a:extLst>
            </p:cNvPr>
            <p:cNvSpPr txBox="1"/>
            <p:nvPr/>
          </p:nvSpPr>
          <p:spPr>
            <a:xfrm>
              <a:off x="9956481" y="3868755"/>
              <a:ext cx="427831" cy="430988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球</a:t>
              </a:r>
            </a:p>
          </p:txBody>
        </p:sp>
      </p:grpSp>
      <p:grpSp>
        <p:nvGrpSpPr>
          <p:cNvPr id="1159" name="组合 1158">
            <a:extLst>
              <a:ext uri="{FF2B5EF4-FFF2-40B4-BE49-F238E27FC236}">
                <a16:creationId xmlns:a16="http://schemas.microsoft.com/office/drawing/2014/main" id="{B56FBF0A-0B64-2C83-7092-E37432AB4A87}"/>
              </a:ext>
            </a:extLst>
          </p:cNvPr>
          <p:cNvGrpSpPr/>
          <p:nvPr/>
        </p:nvGrpSpPr>
        <p:grpSpPr>
          <a:xfrm>
            <a:off x="10402766" y="219244"/>
            <a:ext cx="440165" cy="430988"/>
            <a:chOff x="9942941" y="2368948"/>
            <a:chExt cx="440165" cy="430988"/>
          </a:xfrm>
        </p:grpSpPr>
        <p:sp>
          <p:nvSpPr>
            <p:cNvPr id="1160" name="椭圆 1159">
              <a:extLst>
                <a:ext uri="{FF2B5EF4-FFF2-40B4-BE49-F238E27FC236}">
                  <a16:creationId xmlns:a16="http://schemas.microsoft.com/office/drawing/2014/main" id="{49EBE777-E2AF-7FDB-C594-6AD2BEEFF937}"/>
                </a:ext>
              </a:extLst>
            </p:cNvPr>
            <p:cNvSpPr/>
            <p:nvPr/>
          </p:nvSpPr>
          <p:spPr>
            <a:xfrm>
              <a:off x="9942941" y="2370024"/>
              <a:ext cx="398106" cy="398106"/>
            </a:xfrm>
            <a:prstGeom prst="ellipse">
              <a:avLst/>
            </a:prstGeom>
            <a:solidFill>
              <a:srgbClr val="FFBA5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1" name="标题 1">
              <a:extLst>
                <a:ext uri="{FF2B5EF4-FFF2-40B4-BE49-F238E27FC236}">
                  <a16:creationId xmlns:a16="http://schemas.microsoft.com/office/drawing/2014/main" id="{32756451-3795-15A4-442C-D8F7FDF37E65}"/>
                </a:ext>
              </a:extLst>
            </p:cNvPr>
            <p:cNvSpPr txBox="1"/>
            <p:nvPr/>
          </p:nvSpPr>
          <p:spPr>
            <a:xfrm>
              <a:off x="9955275" y="2368948"/>
              <a:ext cx="427831" cy="430988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球</a:t>
              </a:r>
            </a:p>
          </p:txBody>
        </p:sp>
      </p:grpSp>
      <p:grpSp>
        <p:nvGrpSpPr>
          <p:cNvPr id="1162" name="组合 1161">
            <a:extLst>
              <a:ext uri="{FF2B5EF4-FFF2-40B4-BE49-F238E27FC236}">
                <a16:creationId xmlns:a16="http://schemas.microsoft.com/office/drawing/2014/main" id="{FEFF9C61-3835-E0E9-F657-BBF0DD7647C2}"/>
              </a:ext>
            </a:extLst>
          </p:cNvPr>
          <p:cNvGrpSpPr/>
          <p:nvPr/>
        </p:nvGrpSpPr>
        <p:grpSpPr>
          <a:xfrm>
            <a:off x="11534009" y="165432"/>
            <a:ext cx="464926" cy="474697"/>
            <a:chOff x="10449384" y="2381788"/>
            <a:chExt cx="464926" cy="47469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63" name="五边形 1162">
              <a:extLst>
                <a:ext uri="{FF2B5EF4-FFF2-40B4-BE49-F238E27FC236}">
                  <a16:creationId xmlns:a16="http://schemas.microsoft.com/office/drawing/2014/main" id="{1D7904F6-8031-9824-36C4-F81F725EDFEA}"/>
                </a:ext>
              </a:extLst>
            </p:cNvPr>
            <p:cNvSpPr/>
            <p:nvPr/>
          </p:nvSpPr>
          <p:spPr>
            <a:xfrm>
              <a:off x="10449384" y="2381788"/>
              <a:ext cx="444870" cy="423686"/>
            </a:xfrm>
            <a:prstGeom prst="pentagon">
              <a:avLst/>
            </a:prstGeom>
            <a:solidFill>
              <a:srgbClr val="6096E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4" name="标题 1">
              <a:extLst>
                <a:ext uri="{FF2B5EF4-FFF2-40B4-BE49-F238E27FC236}">
                  <a16:creationId xmlns:a16="http://schemas.microsoft.com/office/drawing/2014/main" id="{181219ED-A468-4B66-438D-D7E00DD9DF67}"/>
                </a:ext>
              </a:extLst>
            </p:cNvPr>
            <p:cNvSpPr txBox="1"/>
            <p:nvPr/>
          </p:nvSpPr>
          <p:spPr>
            <a:xfrm>
              <a:off x="10486479" y="2425497"/>
              <a:ext cx="427831" cy="430988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同</a:t>
              </a:r>
            </a:p>
          </p:txBody>
        </p:sp>
      </p:grpSp>
      <p:grpSp>
        <p:nvGrpSpPr>
          <p:cNvPr id="1165" name="组合 1164">
            <a:extLst>
              <a:ext uri="{FF2B5EF4-FFF2-40B4-BE49-F238E27FC236}">
                <a16:creationId xmlns:a16="http://schemas.microsoft.com/office/drawing/2014/main" id="{2FD0E06A-0A7D-ADF6-D91B-C309D2AD4A18}"/>
              </a:ext>
            </a:extLst>
          </p:cNvPr>
          <p:cNvGrpSpPr/>
          <p:nvPr/>
        </p:nvGrpSpPr>
        <p:grpSpPr>
          <a:xfrm>
            <a:off x="8716293" y="176994"/>
            <a:ext cx="489320" cy="446351"/>
            <a:chOff x="10411284" y="2381788"/>
            <a:chExt cx="489320" cy="44635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166" name="六边形 1165">
              <a:extLst>
                <a:ext uri="{FF2B5EF4-FFF2-40B4-BE49-F238E27FC236}">
                  <a16:creationId xmlns:a16="http://schemas.microsoft.com/office/drawing/2014/main" id="{72F14E91-0909-2078-B168-3611FC81C6DA}"/>
                </a:ext>
              </a:extLst>
            </p:cNvPr>
            <p:cNvSpPr/>
            <p:nvPr/>
          </p:nvSpPr>
          <p:spPr>
            <a:xfrm>
              <a:off x="10411284" y="2381788"/>
              <a:ext cx="482970" cy="423686"/>
            </a:xfrm>
            <a:prstGeom prst="hexagon">
              <a:avLst/>
            </a:prstGeom>
            <a:solidFill>
              <a:srgbClr val="56CA9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7" name="标题 1">
              <a:extLst>
                <a:ext uri="{FF2B5EF4-FFF2-40B4-BE49-F238E27FC236}">
                  <a16:creationId xmlns:a16="http://schemas.microsoft.com/office/drawing/2014/main" id="{760A9AA7-60E8-E699-7144-9611F3370203}"/>
                </a:ext>
              </a:extLst>
            </p:cNvPr>
            <p:cNvSpPr txBox="1"/>
            <p:nvPr/>
          </p:nvSpPr>
          <p:spPr>
            <a:xfrm>
              <a:off x="10472773" y="2397151"/>
              <a:ext cx="427831" cy="430988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异</a:t>
              </a:r>
            </a:p>
          </p:txBody>
        </p:sp>
      </p:grpSp>
      <p:grpSp>
        <p:nvGrpSpPr>
          <p:cNvPr id="1168" name="组合 1167">
            <a:extLst>
              <a:ext uri="{FF2B5EF4-FFF2-40B4-BE49-F238E27FC236}">
                <a16:creationId xmlns:a16="http://schemas.microsoft.com/office/drawing/2014/main" id="{3F1589F8-E6F7-0E06-E836-EE6D68312AC6}"/>
              </a:ext>
            </a:extLst>
          </p:cNvPr>
          <p:cNvGrpSpPr/>
          <p:nvPr/>
        </p:nvGrpSpPr>
        <p:grpSpPr>
          <a:xfrm>
            <a:off x="11534009" y="6257318"/>
            <a:ext cx="464926" cy="473768"/>
            <a:chOff x="10449384" y="2381788"/>
            <a:chExt cx="464926" cy="473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69" name="五边形 1168">
              <a:extLst>
                <a:ext uri="{FF2B5EF4-FFF2-40B4-BE49-F238E27FC236}">
                  <a16:creationId xmlns:a16="http://schemas.microsoft.com/office/drawing/2014/main" id="{B33DD086-CAD2-C7EA-9003-93CC81D0EE12}"/>
                </a:ext>
              </a:extLst>
            </p:cNvPr>
            <p:cNvSpPr/>
            <p:nvPr/>
          </p:nvSpPr>
          <p:spPr>
            <a:xfrm>
              <a:off x="10449384" y="2381788"/>
              <a:ext cx="444870" cy="423686"/>
            </a:xfrm>
            <a:prstGeom prst="pentagon">
              <a:avLst/>
            </a:prstGeom>
            <a:solidFill>
              <a:srgbClr val="6096E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0" name="标题 1">
              <a:extLst>
                <a:ext uri="{FF2B5EF4-FFF2-40B4-BE49-F238E27FC236}">
                  <a16:creationId xmlns:a16="http://schemas.microsoft.com/office/drawing/2014/main" id="{997F79E2-40EE-71B4-6884-7AAB582A2B30}"/>
                </a:ext>
              </a:extLst>
            </p:cNvPr>
            <p:cNvSpPr txBox="1"/>
            <p:nvPr/>
          </p:nvSpPr>
          <p:spPr>
            <a:xfrm>
              <a:off x="10486479" y="2424568"/>
              <a:ext cx="427831" cy="4309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单</a:t>
              </a:r>
            </a:p>
          </p:txBody>
        </p:sp>
      </p:grpSp>
      <p:grpSp>
        <p:nvGrpSpPr>
          <p:cNvPr id="1171" name="组合 1170">
            <a:extLst>
              <a:ext uri="{FF2B5EF4-FFF2-40B4-BE49-F238E27FC236}">
                <a16:creationId xmlns:a16="http://schemas.microsoft.com/office/drawing/2014/main" id="{B99E7339-118D-0345-FC77-02C559BA2D7A}"/>
              </a:ext>
            </a:extLst>
          </p:cNvPr>
          <p:cNvGrpSpPr/>
          <p:nvPr/>
        </p:nvGrpSpPr>
        <p:grpSpPr>
          <a:xfrm>
            <a:off x="8716978" y="6257320"/>
            <a:ext cx="489320" cy="446351"/>
            <a:chOff x="10411284" y="2381788"/>
            <a:chExt cx="489320" cy="44635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72" name="六边形 1171">
              <a:extLst>
                <a:ext uri="{FF2B5EF4-FFF2-40B4-BE49-F238E27FC236}">
                  <a16:creationId xmlns:a16="http://schemas.microsoft.com/office/drawing/2014/main" id="{345AB14F-3799-460E-C79A-807DBE8B7E0A}"/>
                </a:ext>
              </a:extLst>
            </p:cNvPr>
            <p:cNvSpPr/>
            <p:nvPr/>
          </p:nvSpPr>
          <p:spPr>
            <a:xfrm>
              <a:off x="10411284" y="2381788"/>
              <a:ext cx="482970" cy="423686"/>
            </a:xfrm>
            <a:prstGeom prst="hexagon">
              <a:avLst/>
            </a:prstGeom>
            <a:solidFill>
              <a:srgbClr val="56CA9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3" name="标题 1">
              <a:extLst>
                <a:ext uri="{FF2B5EF4-FFF2-40B4-BE49-F238E27FC236}">
                  <a16:creationId xmlns:a16="http://schemas.microsoft.com/office/drawing/2014/main" id="{62F7A6A4-C2E8-AF99-39B7-4EA6E8D31769}"/>
                </a:ext>
              </a:extLst>
            </p:cNvPr>
            <p:cNvSpPr txBox="1"/>
            <p:nvPr/>
          </p:nvSpPr>
          <p:spPr>
            <a:xfrm>
              <a:off x="10472773" y="2397151"/>
              <a:ext cx="427831" cy="430988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双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4" name="文本框 1173">
                <a:extLst>
                  <a:ext uri="{FF2B5EF4-FFF2-40B4-BE49-F238E27FC236}">
                    <a16:creationId xmlns:a16="http://schemas.microsoft.com/office/drawing/2014/main" id="{E2E7F92C-76D9-0E4C-6008-1B723CC7815D}"/>
                  </a:ext>
                </a:extLst>
              </p:cNvPr>
              <p:cNvSpPr txBox="1"/>
              <p:nvPr/>
            </p:nvSpPr>
            <p:spPr>
              <a:xfrm>
                <a:off x="2286439" y="355705"/>
                <a:ext cx="1229311" cy="719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FFFF"/>
                  </a:solidFill>
                  <a:latin typeface="Arial"/>
                  <a:ea typeface="微软雅黑"/>
                </a:endParaRPr>
              </a:p>
            </p:txBody>
          </p:sp>
        </mc:Choice>
        <mc:Fallback xmlns="">
          <p:sp>
            <p:nvSpPr>
              <p:cNvPr id="1174" name="文本框 1173">
                <a:extLst>
                  <a:ext uri="{FF2B5EF4-FFF2-40B4-BE49-F238E27FC236}">
                    <a16:creationId xmlns:a16="http://schemas.microsoft.com/office/drawing/2014/main" id="{E2E7F92C-76D9-0E4C-6008-1B723CC78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439" y="355705"/>
                <a:ext cx="1229311" cy="7199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5" name="文本框 1174">
                <a:extLst>
                  <a:ext uri="{FF2B5EF4-FFF2-40B4-BE49-F238E27FC236}">
                    <a16:creationId xmlns:a16="http://schemas.microsoft.com/office/drawing/2014/main" id="{6C7C9FE7-7422-AA51-F409-C89BCE81B2DE}"/>
                  </a:ext>
                </a:extLst>
              </p:cNvPr>
              <p:cNvSpPr txBox="1"/>
              <p:nvPr/>
            </p:nvSpPr>
            <p:spPr>
              <a:xfrm>
                <a:off x="2286439" y="4180786"/>
                <a:ext cx="1229311" cy="719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FFFF"/>
                  </a:solidFill>
                  <a:latin typeface="Arial"/>
                  <a:ea typeface="微软雅黑"/>
                </a:endParaRPr>
              </a:p>
            </p:txBody>
          </p:sp>
        </mc:Choice>
        <mc:Fallback xmlns="">
          <p:sp>
            <p:nvSpPr>
              <p:cNvPr id="1175" name="文本框 1174">
                <a:extLst>
                  <a:ext uri="{FF2B5EF4-FFF2-40B4-BE49-F238E27FC236}">
                    <a16:creationId xmlns:a16="http://schemas.microsoft.com/office/drawing/2014/main" id="{6C7C9FE7-7422-AA51-F409-C89BCE81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439" y="4180786"/>
                <a:ext cx="1229311" cy="719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6" name="文本框 1175">
                <a:extLst>
                  <a:ext uri="{FF2B5EF4-FFF2-40B4-BE49-F238E27FC236}">
                    <a16:creationId xmlns:a16="http://schemas.microsoft.com/office/drawing/2014/main" id="{D1EC855A-0669-2710-63B3-A670B0253486}"/>
                  </a:ext>
                </a:extLst>
              </p:cNvPr>
              <p:cNvSpPr txBox="1"/>
              <p:nvPr/>
            </p:nvSpPr>
            <p:spPr>
              <a:xfrm>
                <a:off x="10833037" y="4028331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>
                  <a:solidFill>
                    <a:srgbClr val="FFFFFF"/>
                  </a:solidFill>
                  <a:latin typeface="Arial"/>
                  <a:ea typeface="微软雅黑"/>
                </a:endParaRPr>
              </a:p>
            </p:txBody>
          </p:sp>
        </mc:Choice>
        <mc:Fallback xmlns="">
          <p:sp>
            <p:nvSpPr>
              <p:cNvPr id="1176" name="文本框 1175">
                <a:extLst>
                  <a:ext uri="{FF2B5EF4-FFF2-40B4-BE49-F238E27FC236}">
                    <a16:creationId xmlns:a16="http://schemas.microsoft.com/office/drawing/2014/main" id="{D1EC855A-0669-2710-63B3-A670B0253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037" y="4028331"/>
                <a:ext cx="237244" cy="276999"/>
              </a:xfrm>
              <a:prstGeom prst="rect">
                <a:avLst/>
              </a:prstGeom>
              <a:blipFill>
                <a:blip r:embed="rId7"/>
                <a:stretch>
                  <a:fillRect l="-2564" r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7" name="文本框 1176">
                <a:extLst>
                  <a:ext uri="{FF2B5EF4-FFF2-40B4-BE49-F238E27FC236}">
                    <a16:creationId xmlns:a16="http://schemas.microsoft.com/office/drawing/2014/main" id="{3129E6A3-EC45-B7AA-0BBC-7D4C06986043}"/>
                  </a:ext>
                </a:extLst>
              </p:cNvPr>
              <p:cNvSpPr txBox="1"/>
              <p:nvPr/>
            </p:nvSpPr>
            <p:spPr>
              <a:xfrm>
                <a:off x="10833037" y="26699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>
                  <a:solidFill>
                    <a:srgbClr val="FFFFFF"/>
                  </a:solidFill>
                  <a:latin typeface="Arial"/>
                  <a:ea typeface="微软雅黑"/>
                </a:endParaRPr>
              </a:p>
            </p:txBody>
          </p:sp>
        </mc:Choice>
        <mc:Fallback xmlns="">
          <p:sp>
            <p:nvSpPr>
              <p:cNvPr id="1177" name="文本框 1176">
                <a:extLst>
                  <a:ext uri="{FF2B5EF4-FFF2-40B4-BE49-F238E27FC236}">
                    <a16:creationId xmlns:a16="http://schemas.microsoft.com/office/drawing/2014/main" id="{3129E6A3-EC45-B7AA-0BBC-7D4C0698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037" y="266997"/>
                <a:ext cx="237244" cy="276999"/>
              </a:xfrm>
              <a:prstGeom prst="rect">
                <a:avLst/>
              </a:prstGeom>
              <a:blipFill>
                <a:blip r:embed="rId8"/>
                <a:stretch>
                  <a:fillRect l="-17949" r="-17949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8" name="组合 1177">
            <a:extLst>
              <a:ext uri="{FF2B5EF4-FFF2-40B4-BE49-F238E27FC236}">
                <a16:creationId xmlns:a16="http://schemas.microsoft.com/office/drawing/2014/main" id="{63F6A018-C294-6826-9230-38AD12654C26}"/>
              </a:ext>
            </a:extLst>
          </p:cNvPr>
          <p:cNvGrpSpPr/>
          <p:nvPr/>
        </p:nvGrpSpPr>
        <p:grpSpPr>
          <a:xfrm>
            <a:off x="5392349" y="2128050"/>
            <a:ext cx="680794" cy="669802"/>
            <a:chOff x="5393050" y="2134760"/>
            <a:chExt cx="680794" cy="669802"/>
          </a:xfrm>
        </p:grpSpPr>
        <p:sp>
          <p:nvSpPr>
            <p:cNvPr id="1179" name="泪滴形 1178">
              <a:extLst>
                <a:ext uri="{FF2B5EF4-FFF2-40B4-BE49-F238E27FC236}">
                  <a16:creationId xmlns:a16="http://schemas.microsoft.com/office/drawing/2014/main" id="{F58923C1-5878-39F4-250F-771F81D29F1C}"/>
                </a:ext>
              </a:extLst>
            </p:cNvPr>
            <p:cNvSpPr/>
            <p:nvPr/>
          </p:nvSpPr>
          <p:spPr>
            <a:xfrm rot="16200000">
              <a:off x="5404042" y="2134759"/>
              <a:ext cx="669802" cy="669803"/>
            </a:xfrm>
            <a:prstGeom prst="teardrop">
              <a:avLst>
                <a:gd name="adj" fmla="val 122753"/>
              </a:avLst>
            </a:prstGeom>
            <a:gradFill>
              <a:gsLst>
                <a:gs pos="0">
                  <a:srgbClr val="4173B7"/>
                </a:gs>
                <a:gs pos="69000">
                  <a:srgbClr val="92BEC8"/>
                </a:gs>
                <a:gs pos="34000">
                  <a:srgbClr val="77A5C2"/>
                </a:gs>
                <a:gs pos="100000">
                  <a:srgbClr val="ADD6CD"/>
                </a:gs>
              </a:gsLst>
              <a:lin ang="108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80" name="文本框 1179">
              <a:extLst>
                <a:ext uri="{FF2B5EF4-FFF2-40B4-BE49-F238E27FC236}">
                  <a16:creationId xmlns:a16="http://schemas.microsoft.com/office/drawing/2014/main" id="{C948BF5C-3629-B68A-8CEE-8289DE7FB904}"/>
                </a:ext>
              </a:extLst>
            </p:cNvPr>
            <p:cNvSpPr txBox="1"/>
            <p:nvPr/>
          </p:nvSpPr>
          <p:spPr>
            <a:xfrm>
              <a:off x="5393050" y="2280551"/>
              <a:ext cx="669802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微软雅黑"/>
                  <a:cs typeface="+mn-ea"/>
                </a:rPr>
                <a:t>o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微软雅黑"/>
                  <a:cs typeface="+mn-ea"/>
                </a:rPr>
                <a:t>光</a:t>
              </a:r>
            </a:p>
          </p:txBody>
        </p:sp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8CC102EA-ADB7-908E-9503-EF0B35DA31C1}"/>
              </a:ext>
            </a:extLst>
          </p:cNvPr>
          <p:cNvGrpSpPr/>
          <p:nvPr/>
        </p:nvGrpSpPr>
        <p:grpSpPr>
          <a:xfrm>
            <a:off x="3941830" y="608496"/>
            <a:ext cx="680794" cy="669802"/>
            <a:chOff x="3942531" y="606815"/>
            <a:chExt cx="680794" cy="669802"/>
          </a:xfrm>
        </p:grpSpPr>
        <p:sp>
          <p:nvSpPr>
            <p:cNvPr id="1182" name="泪滴形 1181">
              <a:extLst>
                <a:ext uri="{FF2B5EF4-FFF2-40B4-BE49-F238E27FC236}">
                  <a16:creationId xmlns:a16="http://schemas.microsoft.com/office/drawing/2014/main" id="{7EE2C7E3-1C46-9735-431C-9838983B3414}"/>
                </a:ext>
              </a:extLst>
            </p:cNvPr>
            <p:cNvSpPr/>
            <p:nvPr/>
          </p:nvSpPr>
          <p:spPr>
            <a:xfrm rot="5400000">
              <a:off x="3953523" y="606814"/>
              <a:ext cx="669802" cy="669803"/>
            </a:xfrm>
            <a:prstGeom prst="teardrop">
              <a:avLst>
                <a:gd name="adj" fmla="val 114221"/>
              </a:avLst>
            </a:prstGeom>
            <a:gradFill>
              <a:gsLst>
                <a:gs pos="0">
                  <a:srgbClr val="A78244"/>
                </a:gs>
                <a:gs pos="69000">
                  <a:srgbClr val="F18870">
                    <a:lumMod val="60000"/>
                    <a:lumOff val="40000"/>
                  </a:srgbClr>
                </a:gs>
                <a:gs pos="34000">
                  <a:srgbClr val="FFBA55">
                    <a:lumMod val="60000"/>
                    <a:lumOff val="40000"/>
                  </a:srgbClr>
                </a:gs>
                <a:gs pos="100000">
                  <a:srgbClr val="FFD5D9"/>
                </a:gs>
              </a:gsLst>
              <a:lin ang="108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83" name="文本框 1182">
              <a:extLst>
                <a:ext uri="{FF2B5EF4-FFF2-40B4-BE49-F238E27FC236}">
                  <a16:creationId xmlns:a16="http://schemas.microsoft.com/office/drawing/2014/main" id="{A5A05A34-8BF0-1FD0-E113-11B87F98DDE7}"/>
                </a:ext>
              </a:extLst>
            </p:cNvPr>
            <p:cNvSpPr txBox="1"/>
            <p:nvPr/>
          </p:nvSpPr>
          <p:spPr>
            <a:xfrm>
              <a:off x="3942531" y="757048"/>
              <a:ext cx="669802" cy="369332"/>
            </a:xfrm>
            <a:prstGeom prst="rect">
              <a:avLst/>
            </a:prstGeom>
            <a:no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微软雅黑"/>
                  <a:cs typeface="+mn-ea"/>
                </a:rPr>
                <a:t>e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微软雅黑"/>
                  <a:cs typeface="+mn-ea"/>
                </a:rPr>
                <a:t>光</a:t>
              </a:r>
            </a:p>
          </p:txBody>
        </p:sp>
      </p:grpSp>
      <p:grpSp>
        <p:nvGrpSpPr>
          <p:cNvPr id="1184" name="组合 1183">
            <a:extLst>
              <a:ext uri="{FF2B5EF4-FFF2-40B4-BE49-F238E27FC236}">
                <a16:creationId xmlns:a16="http://schemas.microsoft.com/office/drawing/2014/main" id="{8874BFEF-E94F-AB84-B756-02CA248E3671}"/>
              </a:ext>
            </a:extLst>
          </p:cNvPr>
          <p:cNvGrpSpPr/>
          <p:nvPr/>
        </p:nvGrpSpPr>
        <p:grpSpPr>
          <a:xfrm>
            <a:off x="3947326" y="5800378"/>
            <a:ext cx="680794" cy="669803"/>
            <a:chOff x="4461069" y="5920730"/>
            <a:chExt cx="680794" cy="669803"/>
          </a:xfrm>
        </p:grpSpPr>
        <p:sp>
          <p:nvSpPr>
            <p:cNvPr id="1185" name="泪滴形 1184">
              <a:extLst>
                <a:ext uri="{FF2B5EF4-FFF2-40B4-BE49-F238E27FC236}">
                  <a16:creationId xmlns:a16="http://schemas.microsoft.com/office/drawing/2014/main" id="{595A9235-5F03-D281-FD41-3072B8C9B6A3}"/>
                </a:ext>
              </a:extLst>
            </p:cNvPr>
            <p:cNvSpPr/>
            <p:nvPr/>
          </p:nvSpPr>
          <p:spPr>
            <a:xfrm>
              <a:off x="4472061" y="5920730"/>
              <a:ext cx="669802" cy="669803"/>
            </a:xfrm>
            <a:prstGeom prst="teardrop">
              <a:avLst>
                <a:gd name="adj" fmla="val 119909"/>
              </a:avLst>
            </a:prstGeom>
            <a:gradFill>
              <a:gsLst>
                <a:gs pos="0">
                  <a:srgbClr val="A78244"/>
                </a:gs>
                <a:gs pos="69000">
                  <a:srgbClr val="F18870">
                    <a:lumMod val="60000"/>
                    <a:lumOff val="40000"/>
                  </a:srgbClr>
                </a:gs>
                <a:gs pos="34000">
                  <a:srgbClr val="FFBA55">
                    <a:lumMod val="60000"/>
                    <a:lumOff val="40000"/>
                  </a:srgbClr>
                </a:gs>
                <a:gs pos="100000">
                  <a:srgbClr val="FFD5D9"/>
                </a:gs>
              </a:gsLst>
              <a:lin ang="108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86" name="文本框 1185">
              <a:extLst>
                <a:ext uri="{FF2B5EF4-FFF2-40B4-BE49-F238E27FC236}">
                  <a16:creationId xmlns:a16="http://schemas.microsoft.com/office/drawing/2014/main" id="{FA6297FC-BFCA-5A7F-2A41-25BFCE5186F4}"/>
                </a:ext>
              </a:extLst>
            </p:cNvPr>
            <p:cNvSpPr txBox="1"/>
            <p:nvPr/>
          </p:nvSpPr>
          <p:spPr>
            <a:xfrm>
              <a:off x="4461069" y="6066522"/>
              <a:ext cx="669802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微软雅黑"/>
                  <a:cs typeface="+mn-ea"/>
                </a:rPr>
                <a:t>e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微软雅黑"/>
                  <a:cs typeface="+mn-ea"/>
                </a:rPr>
                <a:t>光</a:t>
              </a:r>
            </a:p>
          </p:txBody>
        </p:sp>
      </p:grpSp>
      <p:grpSp>
        <p:nvGrpSpPr>
          <p:cNvPr id="1187" name="组合 1186">
            <a:extLst>
              <a:ext uri="{FF2B5EF4-FFF2-40B4-BE49-F238E27FC236}">
                <a16:creationId xmlns:a16="http://schemas.microsoft.com/office/drawing/2014/main" id="{D289E051-B4C7-DD86-1390-2E1CB5A1AE15}"/>
              </a:ext>
            </a:extLst>
          </p:cNvPr>
          <p:cNvGrpSpPr/>
          <p:nvPr/>
        </p:nvGrpSpPr>
        <p:grpSpPr>
          <a:xfrm>
            <a:off x="5392349" y="4069778"/>
            <a:ext cx="680794" cy="669803"/>
            <a:chOff x="3953524" y="4105621"/>
            <a:chExt cx="680794" cy="669803"/>
          </a:xfrm>
        </p:grpSpPr>
        <p:sp>
          <p:nvSpPr>
            <p:cNvPr id="1188" name="泪滴形 1187">
              <a:extLst>
                <a:ext uri="{FF2B5EF4-FFF2-40B4-BE49-F238E27FC236}">
                  <a16:creationId xmlns:a16="http://schemas.microsoft.com/office/drawing/2014/main" id="{23B9D0CB-6343-66AA-ED51-ADC45F1ECD9E}"/>
                </a:ext>
              </a:extLst>
            </p:cNvPr>
            <p:cNvSpPr/>
            <p:nvPr/>
          </p:nvSpPr>
          <p:spPr>
            <a:xfrm rot="10800000">
              <a:off x="3964516" y="4105621"/>
              <a:ext cx="669802" cy="669803"/>
            </a:xfrm>
            <a:prstGeom prst="teardrop">
              <a:avLst>
                <a:gd name="adj" fmla="val 117065"/>
              </a:avLst>
            </a:prstGeom>
            <a:gradFill>
              <a:gsLst>
                <a:gs pos="0">
                  <a:srgbClr val="4173B7"/>
                </a:gs>
                <a:gs pos="69000">
                  <a:srgbClr val="92BEC8"/>
                </a:gs>
                <a:gs pos="34000">
                  <a:srgbClr val="77A5C2"/>
                </a:gs>
                <a:gs pos="100000">
                  <a:srgbClr val="ADD6CD"/>
                </a:gs>
              </a:gsLst>
              <a:lin ang="108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89" name="文本框 1188">
              <a:extLst>
                <a:ext uri="{FF2B5EF4-FFF2-40B4-BE49-F238E27FC236}">
                  <a16:creationId xmlns:a16="http://schemas.microsoft.com/office/drawing/2014/main" id="{00D97A90-08A2-CBAF-89F9-C4DFCB2E28CC}"/>
                </a:ext>
              </a:extLst>
            </p:cNvPr>
            <p:cNvSpPr txBox="1"/>
            <p:nvPr/>
          </p:nvSpPr>
          <p:spPr>
            <a:xfrm>
              <a:off x="3953524" y="4255856"/>
              <a:ext cx="669802" cy="369332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微软雅黑"/>
                  <a:cs typeface="+mn-ea"/>
                </a:rPr>
                <a:t>o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微软雅黑"/>
                  <a:cs typeface="+mn-ea"/>
                </a:rPr>
                <a:t>光</a:t>
              </a:r>
            </a:p>
          </p:txBody>
        </p:sp>
      </p:grpSp>
      <p:sp>
        <p:nvSpPr>
          <p:cNvPr id="1191" name="标题 1">
            <a:extLst>
              <a:ext uri="{FF2B5EF4-FFF2-40B4-BE49-F238E27FC236}">
                <a16:creationId xmlns:a16="http://schemas.microsoft.com/office/drawing/2014/main" id="{4613B4B9-CB31-6752-9CE2-AC893CF95155}"/>
              </a:ext>
            </a:extLst>
          </p:cNvPr>
          <p:cNvSpPr txBox="1"/>
          <p:nvPr/>
        </p:nvSpPr>
        <p:spPr>
          <a:xfrm>
            <a:off x="76505" y="2734547"/>
            <a:ext cx="2941344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spc="500" dirty="0">
                <a:solidFill>
                  <a:srgbClr val="F0CC5B"/>
                </a:solidFill>
                <a:effectLst>
                  <a:outerShdw blurRad="50800" dist="127000" dir="10800000" algn="r" rotWithShape="0">
                    <a:prstClr val="black">
                      <a:alpha val="40000"/>
                    </a:prstClr>
                  </a:outerShdw>
                </a:effectLst>
                <a:latin typeface="苹方 粗体" panose="020B0600000000000000" pitchFamily="34" charset="-122"/>
                <a:ea typeface="苹方 粗体" panose="020B0600000000000000" pitchFamily="34" charset="-122"/>
                <a:cs typeface="+mn-ea"/>
                <a:sym typeface="+mn-lt"/>
              </a:rPr>
              <a:t>Wave</a:t>
            </a:r>
            <a:endParaRPr lang="zh-CN" altLang="en-US" sz="4800" spc="500" dirty="0">
              <a:solidFill>
                <a:srgbClr val="F0CC5B"/>
              </a:solidFill>
              <a:effectLst>
                <a:outerShdw blurRad="50800" dist="127000" dir="10800000" algn="r" rotWithShape="0">
                  <a:prstClr val="black">
                    <a:alpha val="40000"/>
                  </a:prstClr>
                </a:outerShdw>
              </a:effectLst>
              <a:latin typeface="苹方 粗体" panose="020B0600000000000000" pitchFamily="34" charset="-122"/>
              <a:ea typeface="苹方 粗体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92" name="标题 1">
            <a:extLst>
              <a:ext uri="{FF2B5EF4-FFF2-40B4-BE49-F238E27FC236}">
                <a16:creationId xmlns:a16="http://schemas.microsoft.com/office/drawing/2014/main" id="{77E9E75A-E525-5E90-73F6-55DC4274300F}"/>
              </a:ext>
            </a:extLst>
          </p:cNvPr>
          <p:cNvSpPr txBox="1"/>
          <p:nvPr/>
        </p:nvSpPr>
        <p:spPr>
          <a:xfrm>
            <a:off x="2749732" y="2917997"/>
            <a:ext cx="8908868" cy="111864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spc="5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苹方 粗体" panose="020B0600000000000000" pitchFamily="34" charset="-122"/>
                <a:ea typeface="苹方 粗体" panose="020B0600000000000000" pitchFamily="34" charset="-122"/>
                <a:cs typeface="+mn-ea"/>
                <a:sym typeface="+mn-lt"/>
              </a:rPr>
              <a:t>Optics Simulation</a:t>
            </a:r>
            <a:r>
              <a:rPr lang="en-US" altLang="zh-CN" sz="3600" spc="500" dirty="0">
                <a:solidFill>
                  <a:srgbClr val="56CA95">
                    <a:lumMod val="60000"/>
                    <a:lumOff val="40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苹方 粗体" panose="020B0600000000000000" pitchFamily="34" charset="-122"/>
                <a:ea typeface="苹方 粗体" panose="020B0600000000000000" pitchFamily="34" charset="-122"/>
                <a:cs typeface="+mn-ea"/>
                <a:sym typeface="+mn-lt"/>
              </a:rPr>
              <a:t> </a:t>
            </a:r>
            <a:r>
              <a:rPr lang="zh-CN" altLang="en-US" sz="3600" spc="500" dirty="0">
                <a:solidFill>
                  <a:srgbClr val="56CA95">
                    <a:lumMod val="60000"/>
                    <a:lumOff val="40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苹方 粗体" panose="020B0600000000000000" pitchFamily="34" charset="-122"/>
                <a:ea typeface="苹方 粗体" panose="020B0600000000000000" pitchFamily="34" charset="-122"/>
                <a:cs typeface="+mn-ea"/>
                <a:sym typeface="+mn-lt"/>
              </a:rPr>
              <a:t>波动 光学 仿真</a:t>
            </a:r>
          </a:p>
        </p:txBody>
      </p:sp>
      <p:sp>
        <p:nvSpPr>
          <p:cNvPr id="1193" name="!!39">
            <a:extLst>
              <a:ext uri="{FF2B5EF4-FFF2-40B4-BE49-F238E27FC236}">
                <a16:creationId xmlns:a16="http://schemas.microsoft.com/office/drawing/2014/main" id="{E980312A-1C53-A429-94F7-D18239AD74A1}"/>
              </a:ext>
            </a:extLst>
          </p:cNvPr>
          <p:cNvSpPr/>
          <p:nvPr/>
        </p:nvSpPr>
        <p:spPr>
          <a:xfrm rot="3600000">
            <a:off x="-245369" y="3058368"/>
            <a:ext cx="3017899" cy="3017899"/>
          </a:xfrm>
          <a:prstGeom prst="plaque">
            <a:avLst>
              <a:gd name="adj" fmla="val 50000"/>
            </a:avLst>
          </a:prstGeom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4" name="!!1">
            <a:extLst>
              <a:ext uri="{FF2B5EF4-FFF2-40B4-BE49-F238E27FC236}">
                <a16:creationId xmlns:a16="http://schemas.microsoft.com/office/drawing/2014/main" id="{DED494A2-75B3-2058-2DBA-FFE21ABA1700}"/>
              </a:ext>
            </a:extLst>
          </p:cNvPr>
          <p:cNvSpPr txBox="1"/>
          <p:nvPr/>
        </p:nvSpPr>
        <p:spPr>
          <a:xfrm>
            <a:off x="454241" y="4360222"/>
            <a:ext cx="1620517" cy="43098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双曲介质</a:t>
            </a:r>
          </a:p>
        </p:txBody>
      </p:sp>
    </p:spTree>
    <p:extLst>
      <p:ext uri="{BB962C8B-B14F-4D97-AF65-F5344CB8AC3E}">
        <p14:creationId xmlns:p14="http://schemas.microsoft.com/office/powerpoint/2010/main" val="194513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056E54B-43A2-331D-B28B-219FC5C7E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3" t="4053" r="4053" b="4053"/>
          <a:stretch/>
        </p:blipFill>
        <p:spPr>
          <a:xfrm>
            <a:off x="8264050" y="406951"/>
            <a:ext cx="3781347" cy="212835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BC176E8-D357-8D12-8675-611D28EFE63D}"/>
              </a:ext>
            </a:extLst>
          </p:cNvPr>
          <p:cNvSpPr txBox="1"/>
          <p:nvPr/>
        </p:nvSpPr>
        <p:spPr>
          <a:xfrm>
            <a:off x="2343542" y="0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https://github.com/rafael-fuente/diffractsim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CA3A6-97A1-A347-2D44-B5A12335AA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96195" y="4806246"/>
            <a:ext cx="2738475" cy="205385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7395E6-73B8-762B-0465-5E92942362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t="11596" r="52660" b="51591"/>
          <a:stretch/>
        </p:blipFill>
        <p:spPr>
          <a:xfrm>
            <a:off x="3307657" y="5023861"/>
            <a:ext cx="2899525" cy="16802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5EACAF-DD43-FFDF-4614-40022813E0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3" t="1235" r="42048" b="94743"/>
          <a:stretch/>
        </p:blipFill>
        <p:spPr>
          <a:xfrm>
            <a:off x="3972039" y="4859891"/>
            <a:ext cx="1218969" cy="17032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1C21EED-65E9-7C7F-3A2D-02371FA3CF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2" t="19770" r="63461" b="23545"/>
          <a:stretch/>
        </p:blipFill>
        <p:spPr>
          <a:xfrm>
            <a:off x="2122147" y="4870118"/>
            <a:ext cx="1744725" cy="1799113"/>
          </a:xfrm>
          <a:prstGeom prst="rect">
            <a:avLst/>
          </a:prstGeom>
        </p:spPr>
      </p:pic>
      <p:pic>
        <p:nvPicPr>
          <p:cNvPr id="26" name="movie">
            <a:hlinkClick r:id="" action="ppaction://media"/>
            <a:extLst>
              <a:ext uri="{FF2B5EF4-FFF2-40B4-BE49-F238E27FC236}">
                <a16:creationId xmlns:a16="http://schemas.microsoft.com/office/drawing/2014/main" id="{2563498D-3F78-EAFF-CB38-147C46EF87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83103" y="4810975"/>
            <a:ext cx="2729366" cy="20470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3F8C3D-A1D7-D430-3921-2DAD2F576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9080" y="4807531"/>
            <a:ext cx="2047025" cy="2047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5DF584-95A2-A147-C860-813BD3750F7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13" y="4041641"/>
            <a:ext cx="2887718" cy="28877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5C2758F-6400-D9BF-4195-A8E703B1A18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2519" y="4322186"/>
            <a:ext cx="1190625" cy="7143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A5E8ABD-626D-A278-D391-637647861A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942" t="3942" r="3942" b="3942"/>
          <a:stretch/>
        </p:blipFill>
        <p:spPr>
          <a:xfrm>
            <a:off x="0" y="406860"/>
            <a:ext cx="2125274" cy="212527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68BD80C-1721-BAF4-058D-31101AC1122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238" t="3238" r="3238" b="3238"/>
          <a:stretch/>
        </p:blipFill>
        <p:spPr>
          <a:xfrm>
            <a:off x="6368283" y="403775"/>
            <a:ext cx="2134980" cy="21349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7F05DCD-7D56-D0F7-4C41-D74D24DF645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747" t="2747" r="2747" b="2747"/>
          <a:stretch/>
        </p:blipFill>
        <p:spPr>
          <a:xfrm>
            <a:off x="4244711" y="403776"/>
            <a:ext cx="2134980" cy="213497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909CD30-D38E-62EE-D731-07810D8EF7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15527" y="403774"/>
            <a:ext cx="2134979" cy="21349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3BA1D96-035A-6ACA-7B36-4AE1AC14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9" y="2876421"/>
            <a:ext cx="2682388" cy="177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3FACC-D5AB-15E9-0623-DC5DCDAE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36" y="2841149"/>
            <a:ext cx="2730347" cy="17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0BAF2A-F1F3-1F2F-C702-7D3127EE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69" y="2679909"/>
            <a:ext cx="1839725" cy="195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2992334-C586-F4C1-8E0B-1C7D66C32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67" y="2845704"/>
            <a:ext cx="2734906" cy="17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54CFE9-A19F-5C51-0ACE-5E13FE5C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420" y="2841492"/>
            <a:ext cx="2129368" cy="17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2665D18-E3C9-AEDE-B30A-3258BCD2736C}"/>
              </a:ext>
            </a:extLst>
          </p:cNvPr>
          <p:cNvSpPr txBox="1"/>
          <p:nvPr/>
        </p:nvSpPr>
        <p:spPr>
          <a:xfrm>
            <a:off x="2343542" y="2538755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https://diffractio.readthedocs.io/en/latest/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08D248-0BDF-5ADF-BA9C-FE4C9BC00CDC}"/>
              </a:ext>
            </a:extLst>
          </p:cNvPr>
          <p:cNvSpPr txBox="1"/>
          <p:nvPr/>
        </p:nvSpPr>
        <p:spPr>
          <a:xfrm>
            <a:off x="2343542" y="4502343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https://opticspy.github.io/lightpipes/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1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056E54B-43A2-331D-B28B-219FC5C7E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3" t="4053" r="4053" b="4053"/>
          <a:stretch/>
        </p:blipFill>
        <p:spPr>
          <a:xfrm>
            <a:off x="8264050" y="404066"/>
            <a:ext cx="3781347" cy="212835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BC176E8-D357-8D12-8675-611D28EFE63D}"/>
              </a:ext>
            </a:extLst>
          </p:cNvPr>
          <p:cNvSpPr txBox="1"/>
          <p:nvPr/>
        </p:nvSpPr>
        <p:spPr>
          <a:xfrm>
            <a:off x="2343542" y="0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https://github.com/rafael-fuente/diffractsim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173F5C-09CE-8998-F2E7-31FDEE5F6F4E}"/>
              </a:ext>
            </a:extLst>
          </p:cNvPr>
          <p:cNvSpPr txBox="1"/>
          <p:nvPr/>
        </p:nvSpPr>
        <p:spPr>
          <a:xfrm>
            <a:off x="2343542" y="2538755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https://diffractio.readthedocs.io/en/latest/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CA3A6-97A1-A347-2D44-B5A12335AA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96195" y="4806246"/>
            <a:ext cx="2738475" cy="205385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7395E6-73B8-762B-0465-5E929423624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t="11596" r="52660" b="51591"/>
          <a:stretch/>
        </p:blipFill>
        <p:spPr>
          <a:xfrm>
            <a:off x="3307657" y="5023861"/>
            <a:ext cx="2899525" cy="16802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5EACAF-DD43-FFDF-4614-40022813E0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3" t="1235" r="42048" b="94743"/>
          <a:stretch/>
        </p:blipFill>
        <p:spPr>
          <a:xfrm>
            <a:off x="3972039" y="4859891"/>
            <a:ext cx="1218969" cy="17032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1C21EED-65E9-7C7F-3A2D-02371FA3C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2" t="19770" r="63461" b="23545"/>
          <a:stretch/>
        </p:blipFill>
        <p:spPr>
          <a:xfrm>
            <a:off x="2122147" y="4870118"/>
            <a:ext cx="1744725" cy="1799113"/>
          </a:xfrm>
          <a:prstGeom prst="rect">
            <a:avLst/>
          </a:prstGeom>
        </p:spPr>
      </p:pic>
      <p:pic>
        <p:nvPicPr>
          <p:cNvPr id="26" name="movie">
            <a:hlinkClick r:id="" action="ppaction://media"/>
            <a:extLst>
              <a:ext uri="{FF2B5EF4-FFF2-40B4-BE49-F238E27FC236}">
                <a16:creationId xmlns:a16="http://schemas.microsoft.com/office/drawing/2014/main" id="{2563498D-3F78-EAFF-CB38-147C46EF87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78909" y="4810975"/>
            <a:ext cx="2729366" cy="20470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3F8C3D-A1D7-D430-3921-2DAD2F57677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9080" y="4807531"/>
            <a:ext cx="2047025" cy="2047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5DF584-95A2-A147-C860-813BD3750F77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13" y="4041641"/>
            <a:ext cx="2887718" cy="28877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5C2758F-6400-D9BF-4195-A8E703B1A182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2519" y="4322186"/>
            <a:ext cx="1190625" cy="7143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A5E8ABD-626D-A278-D391-637647861A9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942" t="3942" r="3942" b="3942"/>
          <a:stretch/>
        </p:blipFill>
        <p:spPr>
          <a:xfrm>
            <a:off x="0" y="403975"/>
            <a:ext cx="2125274" cy="212527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68BD80C-1721-BAF4-058D-31101AC1122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238" t="3238" r="3238" b="3238"/>
          <a:stretch/>
        </p:blipFill>
        <p:spPr>
          <a:xfrm>
            <a:off x="6368283" y="400890"/>
            <a:ext cx="2134980" cy="21349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7F05DCD-7D56-D0F7-4C41-D74D24DF645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747" t="2747" r="2747" b="2747"/>
          <a:stretch/>
        </p:blipFill>
        <p:spPr>
          <a:xfrm>
            <a:off x="4244711" y="400891"/>
            <a:ext cx="2134980" cy="213497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909CD30-D38E-62EE-D731-07810D8EF7B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15527" y="400889"/>
            <a:ext cx="2134979" cy="21349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C0A78C-AC02-44E4-DBE7-DE5347D9CB6D}"/>
              </a:ext>
            </a:extLst>
          </p:cNvPr>
          <p:cNvSpPr txBox="1"/>
          <p:nvPr/>
        </p:nvSpPr>
        <p:spPr>
          <a:xfrm>
            <a:off x="2343542" y="4502343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https://opticspy.github.io/lightpipes/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A56FEB-AC59-8547-1A1A-3FC22BBC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98" y="2879646"/>
            <a:ext cx="2748856" cy="176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9DC4C0-FE82-D501-52B1-43493123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233" y="2883407"/>
            <a:ext cx="1995477" cy="175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E732302-8306-6487-7F9A-F89E9F2E5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/>
          <a:stretch/>
        </p:blipFill>
        <p:spPr bwMode="auto">
          <a:xfrm>
            <a:off x="5919788" y="2872502"/>
            <a:ext cx="1844965" cy="206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95B687F-8220-AF86-BEE4-19ADF8F65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644" y="2856617"/>
            <a:ext cx="2729366" cy="179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e92a3521f0c4639bd1e1c9cc83b1122">
            <a:extLst>
              <a:ext uri="{FF2B5EF4-FFF2-40B4-BE49-F238E27FC236}">
                <a16:creationId xmlns:a16="http://schemas.microsoft.com/office/drawing/2014/main" id="{B1C24B31-D596-4062-A235-9AC8714F3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6" t="56630" r="1"/>
          <a:stretch/>
        </p:blipFill>
        <p:spPr bwMode="auto">
          <a:xfrm>
            <a:off x="7729734" y="2924598"/>
            <a:ext cx="1719673" cy="138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48319F1-10CC-6BFC-1908-4F3F1CB44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" r="10468"/>
          <a:stretch/>
        </p:blipFill>
        <p:spPr bwMode="auto">
          <a:xfrm rot="16200000">
            <a:off x="4412363" y="2978229"/>
            <a:ext cx="1710623" cy="14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2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脸, 关, 猫, 旧&#10;&#10;描述已自动生成">
            <a:hlinkClick r:id="rId3"/>
            <a:extLst>
              <a:ext uri="{FF2B5EF4-FFF2-40B4-BE49-F238E27FC236}">
                <a16:creationId xmlns:a16="http://schemas.microsoft.com/office/drawing/2014/main" id="{7E3B1DB6-2F82-B6C6-F773-2109AD74E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图片 4" descr="绿色头发的男人&#10;&#10;描述已自动生成">
            <a:hlinkClick r:id="rId5"/>
            <a:extLst>
              <a:ext uri="{FF2B5EF4-FFF2-40B4-BE49-F238E27FC236}">
                <a16:creationId xmlns:a16="http://schemas.microsoft.com/office/drawing/2014/main" id="{A43A27F2-22CF-0E24-F709-A1DF93A73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4DFBC2C-1858-71CF-CB55-38D3CDAB703C}"/>
              </a:ext>
            </a:extLst>
          </p:cNvPr>
          <p:cNvSpPr/>
          <p:nvPr/>
        </p:nvSpPr>
        <p:spPr>
          <a:xfrm>
            <a:off x="3748223" y="865293"/>
            <a:ext cx="32107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我们获取的信息中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C9C7E6-3C68-1154-58FD-B4E6A8A42E30}"/>
              </a:ext>
            </a:extLst>
          </p:cNvPr>
          <p:cNvSpPr/>
          <p:nvPr/>
        </p:nvSpPr>
        <p:spPr>
          <a:xfrm>
            <a:off x="4415252" y="4939353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什么？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E0F9D8-73AF-3C20-5BAF-E25733760817}"/>
              </a:ext>
            </a:extLst>
          </p:cNvPr>
          <p:cNvSpPr/>
          <p:nvPr/>
        </p:nvSpPr>
        <p:spPr>
          <a:xfrm>
            <a:off x="3332721" y="2748068"/>
            <a:ext cx="40309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83 </a:t>
            </a:r>
            <a:r>
              <a:rPr lang="en-US" altLang="zh-C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</a:p>
          <a:p>
            <a:pPr algn="ctr"/>
            <a:r>
              <a:rPr lang="zh-CN" alt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来自于</a:t>
            </a:r>
          </a:p>
        </p:txBody>
      </p:sp>
    </p:spTree>
    <p:extLst>
      <p:ext uri="{BB962C8B-B14F-4D97-AF65-F5344CB8AC3E}">
        <p14:creationId xmlns:p14="http://schemas.microsoft.com/office/powerpoint/2010/main" val="841189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737</Words>
  <Application>Microsoft Office PowerPoint</Application>
  <PresentationFormat>宽屏</PresentationFormat>
  <Paragraphs>157</Paragraphs>
  <Slides>31</Slides>
  <Notes>26</Notes>
  <HiddenSlides>0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-apple-system</vt:lpstr>
      <vt:lpstr>等线</vt:lpstr>
      <vt:lpstr>等线 Light</vt:lpstr>
      <vt:lpstr>方正正黑简体</vt:lpstr>
      <vt:lpstr>黑体</vt:lpstr>
      <vt:lpstr>苹方 粗体</vt:lpstr>
      <vt:lpstr>微软雅黑</vt:lpstr>
      <vt:lpstr>Arial</vt:lpstr>
      <vt:lpstr>Calibri</vt:lpstr>
      <vt:lpstr>Cambria Math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尘竹 谢</dc:creator>
  <cp:lastModifiedBy>尘竹 谢</cp:lastModifiedBy>
  <cp:revision>315</cp:revision>
  <dcterms:created xsi:type="dcterms:W3CDTF">2023-09-30T06:12:02Z</dcterms:created>
  <dcterms:modified xsi:type="dcterms:W3CDTF">2023-12-08T08:50:25Z</dcterms:modified>
</cp:coreProperties>
</file>